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71" r:id="rId2"/>
    <p:sldId id="2503" r:id="rId3"/>
    <p:sldId id="2507" r:id="rId4"/>
    <p:sldId id="2510" r:id="rId5"/>
    <p:sldId id="2511" r:id="rId6"/>
    <p:sldId id="2518" r:id="rId7"/>
    <p:sldId id="2513" r:id="rId8"/>
    <p:sldId id="2523" r:id="rId9"/>
    <p:sldId id="2519" r:id="rId10"/>
    <p:sldId id="2514" r:id="rId11"/>
    <p:sldId id="2517" r:id="rId12"/>
    <p:sldId id="2521" r:id="rId13"/>
    <p:sldId id="2522" r:id="rId14"/>
  </p:sldIdLst>
  <p:sldSz cx="12192000" cy="6858000"/>
  <p:notesSz cx="6858000" cy="9144000"/>
  <p:embeddedFontLst>
    <p:embeddedFont>
      <p:font typeface="汉仪字研卡通W" panose="02010600030101010101" charset="-122"/>
      <p:regular r:id="rId16"/>
    </p:embeddedFont>
    <p:embeddedFont>
      <p:font typeface="Calibri" panose="020F0502020204030204" pitchFamily="34" charset="0"/>
      <p:regular r:id="rId17"/>
      <p:bold r:id="rId18"/>
      <p:italic r:id="rId19"/>
      <p:boldItalic r:id="rId20"/>
    </p:embeddedFont>
    <p:embeddedFont>
      <p:font typeface="Montserrat" panose="02000505000000020004" pitchFamily="50" charset="0"/>
      <p:bold r:id="rId21"/>
    </p:embeddedFont>
    <p:embeddedFont>
      <p:font typeface="等线" panose="02010600030101010101" pitchFamily="2" charset="-122"/>
      <p:regular r:id="rId22"/>
      <p:bold r:id="rId23"/>
    </p:embeddedFont>
    <p:embeddedFont>
      <p:font typeface="华康雅宋体W9(P)" panose="02020900000000000000" pitchFamily="18" charset="-122"/>
      <p:regular r:id="rId24"/>
    </p:embeddedFont>
    <p:embeddedFont>
      <p:font typeface="微软雅黑" panose="020B0503020204020204" pitchFamily="34" charset="-122"/>
      <p:regular r:id="rId25"/>
      <p:bold r:id="rId26"/>
    </p:embeddedFont>
    <p:embeddedFont>
      <p:font typeface="微软雅黑 Light" panose="020B0502040204020203" pitchFamily="34" charset="-122"/>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DD56CF90-672C-4348-B2D1-3E059AB3F4C7}">
          <p14:sldIdLst>
            <p14:sldId id="271"/>
            <p14:sldId id="2503"/>
            <p14:sldId id="2507"/>
            <p14:sldId id="2510"/>
            <p14:sldId id="2511"/>
            <p14:sldId id="2518"/>
            <p14:sldId id="2513"/>
            <p14:sldId id="2523"/>
            <p14:sldId id="2519"/>
            <p14:sldId id="2514"/>
            <p14:sldId id="2517"/>
            <p14:sldId id="2521"/>
            <p14:sldId id="2522"/>
          </p14:sldIdLst>
        </p14:section>
      </p14:sectionLst>
    </p:ext>
    <p:ext uri="{EFAFB233-063F-42B5-8137-9DF3F51BA10A}">
      <p15:sldGuideLst xmlns:p15="http://schemas.microsoft.com/office/powerpoint/2012/main">
        <p15:guide id="1" orient="horz" pos="2112">
          <p15:clr>
            <a:srgbClr val="A4A3A4"/>
          </p15:clr>
        </p15:guide>
        <p15:guide id="2" pos="3840">
          <p15:clr>
            <a:srgbClr val="A4A3A4"/>
          </p15:clr>
        </p15:guide>
        <p15:guide id="3" orient="horz" pos="14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38B"/>
    <a:srgbClr val="FC5B02"/>
    <a:srgbClr val="FECCB0"/>
    <a:srgbClr val="FFC820"/>
    <a:srgbClr val="FE8644"/>
    <a:srgbClr val="FEA97A"/>
    <a:srgbClr val="FEBC98"/>
    <a:srgbClr val="D4663B"/>
    <a:srgbClr val="FEBBB0"/>
    <a:srgbClr val="A451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21" autoAdjust="0"/>
    <p:restoredTop sz="94660"/>
  </p:normalViewPr>
  <p:slideViewPr>
    <p:cSldViewPr>
      <p:cViewPr varScale="1">
        <p:scale>
          <a:sx n="78" d="100"/>
          <a:sy n="78" d="100"/>
        </p:scale>
        <p:origin x="198" y="198"/>
      </p:cViewPr>
      <p:guideLst>
        <p:guide orient="horz" pos="2112"/>
        <p:guide pos="3840"/>
        <p:guide orient="horz" pos="14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40B-412A-A0A4-404EB8380028}"/>
            </c:ext>
          </c:extLst>
        </c:ser>
        <c:dLbls>
          <c:showLegendKey val="0"/>
          <c:showVal val="0"/>
          <c:showCatName val="0"/>
          <c:showSerName val="0"/>
          <c:showPercent val="0"/>
          <c:showBubbleSize val="0"/>
        </c:dLbls>
        <c:gapWidth val="14"/>
        <c:overlap val="45"/>
        <c:axId val="1209304312"/>
        <c:axId val="1209308576"/>
      </c:barChart>
      <c:catAx>
        <c:axId val="1209304312"/>
        <c:scaling>
          <c:orientation val="minMax"/>
        </c:scaling>
        <c:delete val="0"/>
        <c:axPos val="b"/>
        <c:numFmt formatCode="General" sourceLinked="1"/>
        <c:majorTickMark val="in"/>
        <c:minorTickMark val="none"/>
        <c:tickLblPos val="nextTo"/>
        <c:spPr>
          <a:noFill/>
          <a:ln w="31750" cap="flat" cmpd="sng" algn="ctr">
            <a:solidFill>
              <a:schemeClr val="tx1">
                <a:lumMod val="50000"/>
                <a:lumOff val="50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209308576"/>
        <c:crosses val="autoZero"/>
        <c:auto val="1"/>
        <c:lblAlgn val="ctr"/>
        <c:lblOffset val="100"/>
        <c:noMultiLvlLbl val="0"/>
      </c:catAx>
      <c:valAx>
        <c:axId val="1209308576"/>
        <c:scaling>
          <c:orientation val="minMax"/>
        </c:scaling>
        <c:delete val="0"/>
        <c:axPos val="l"/>
        <c:numFmt formatCode="General" sourceLinked="1"/>
        <c:majorTickMark val="in"/>
        <c:minorTickMark val="none"/>
        <c:tickLblPos val="nextTo"/>
        <c:spPr>
          <a:noFill/>
          <a:ln w="34925">
            <a:solidFill>
              <a:schemeClr val="tx1">
                <a:lumMod val="50000"/>
                <a:lumOff val="50000"/>
              </a:schemeClr>
            </a:solid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20930431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DF90D-A8D4-418E-838A-C64F7718CF89}" type="datetimeFigureOut">
              <a:rPr lang="zh-CN" altLang="en-US" smtClean="0"/>
              <a:t>2020/10/22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30B8E-BEF2-4245-A083-F917A7526DC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A30B8E-BEF2-4245-A083-F917A7526DC8}"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A30B8E-BEF2-4245-A083-F917A7526D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A30B8E-BEF2-4245-A083-F917A7526D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A30B8E-BEF2-4245-A083-F917A7526D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A30B8E-BEF2-4245-A083-F917A7526D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A30B8E-BEF2-4245-A083-F917A7526D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A30B8E-BEF2-4245-A083-F917A7526D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3B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10/22/2020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天空&#10;&#10;自动生成的说明"/>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pic>
        <p:nvPicPr>
          <p:cNvPr id="3" name="图片 2"/>
          <p:cNvPicPr>
            <a:picLocks noChangeAspect="1"/>
          </p:cNvPicPr>
          <p:nvPr/>
        </p:nvPicPr>
        <p:blipFill>
          <a:blip r:embed="rId3"/>
          <a:stretch>
            <a:fillRect/>
          </a:stretch>
        </p:blipFill>
        <p:spPr>
          <a:xfrm>
            <a:off x="972185" y="88265"/>
            <a:ext cx="10273030" cy="6682105"/>
          </a:xfrm>
          <a:prstGeom prst="rect">
            <a:avLst/>
          </a:prstGeom>
        </p:spPr>
      </p:pic>
      <p:pic>
        <p:nvPicPr>
          <p:cNvPr id="9" name="图片 8" descr="图片包含 玩具, 玩偶&#10;&#10;自动生成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091" y="-180284"/>
            <a:ext cx="5194372" cy="7059724"/>
          </a:xfrm>
          <a:prstGeom prst="rect">
            <a:avLst/>
          </a:prstGeom>
        </p:spPr>
      </p:pic>
      <p:sp>
        <p:nvSpPr>
          <p:cNvPr id="6" name="弧形 5"/>
          <p:cNvSpPr/>
          <p:nvPr/>
        </p:nvSpPr>
        <p:spPr>
          <a:xfrm rot="19773564">
            <a:off x="2979025" y="12443"/>
            <a:ext cx="6876530" cy="6876530"/>
          </a:xfrm>
          <a:prstGeom prst="arc">
            <a:avLst>
              <a:gd name="adj1" fmla="val 16200000"/>
              <a:gd name="adj2" fmla="val 11615305"/>
            </a:avLst>
          </a:prstGeom>
          <a:noFill/>
          <a:ln w="57150">
            <a:gradFill>
              <a:gsLst>
                <a:gs pos="60000">
                  <a:srgbClr val="FFC000"/>
                </a:gs>
                <a:gs pos="0">
                  <a:srgbClr val="FFC000">
                    <a:alpha val="10000"/>
                  </a:srgbClr>
                </a:gs>
                <a:gs pos="69000">
                  <a:srgbClr val="FFC000"/>
                </a:gs>
                <a:gs pos="100000">
                  <a:srgbClr val="FFC000"/>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弧形 16"/>
          <p:cNvSpPr/>
          <p:nvPr/>
        </p:nvSpPr>
        <p:spPr>
          <a:xfrm rot="1833510">
            <a:off x="3194933" y="200561"/>
            <a:ext cx="6456878" cy="6456878"/>
          </a:xfrm>
          <a:prstGeom prst="arc">
            <a:avLst>
              <a:gd name="adj1" fmla="val 190134"/>
              <a:gd name="adj2" fmla="val 8631994"/>
            </a:avLst>
          </a:prstGeom>
          <a:noFill/>
          <a:ln w="57150">
            <a:gradFill>
              <a:gsLst>
                <a:gs pos="0">
                  <a:srgbClr val="FFC000">
                    <a:alpha val="10000"/>
                  </a:srgbClr>
                </a:gs>
                <a:gs pos="52000">
                  <a:srgbClr val="FFC000"/>
                </a:gs>
                <a:gs pos="100000">
                  <a:srgbClr val="FFC000">
                    <a:alpha val="0"/>
                  </a:srgbClr>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弧形 19"/>
          <p:cNvSpPr/>
          <p:nvPr/>
        </p:nvSpPr>
        <p:spPr>
          <a:xfrm rot="19773564">
            <a:off x="3672354" y="786890"/>
            <a:ext cx="5502966" cy="5502966"/>
          </a:xfrm>
          <a:prstGeom prst="arc">
            <a:avLst>
              <a:gd name="adj1" fmla="val 16200000"/>
              <a:gd name="adj2" fmla="val 11615305"/>
            </a:avLst>
          </a:prstGeom>
          <a:noFill/>
          <a:ln w="57150">
            <a:gradFill>
              <a:gsLst>
                <a:gs pos="60000">
                  <a:srgbClr val="FFC000">
                    <a:alpha val="26000"/>
                  </a:srgbClr>
                </a:gs>
                <a:gs pos="0">
                  <a:srgbClr val="FFC000">
                    <a:alpha val="10000"/>
                  </a:srgbClr>
                </a:gs>
                <a:gs pos="69000">
                  <a:srgbClr val="FFC000">
                    <a:alpha val="33000"/>
                  </a:srgbClr>
                </a:gs>
                <a:gs pos="100000">
                  <a:srgbClr val="FFC000">
                    <a:alpha val="51000"/>
                  </a:srgbClr>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弧形 20"/>
          <p:cNvSpPr/>
          <p:nvPr/>
        </p:nvSpPr>
        <p:spPr>
          <a:xfrm rot="20775318" flipV="1">
            <a:off x="3195399" y="399918"/>
            <a:ext cx="6456878" cy="6456878"/>
          </a:xfrm>
          <a:prstGeom prst="arc">
            <a:avLst>
              <a:gd name="adj1" fmla="val 2270645"/>
              <a:gd name="adj2" fmla="val 8631994"/>
            </a:avLst>
          </a:prstGeom>
          <a:noFill/>
          <a:ln w="57150">
            <a:gradFill>
              <a:gsLst>
                <a:gs pos="0">
                  <a:srgbClr val="FFC000">
                    <a:alpha val="10000"/>
                  </a:srgbClr>
                </a:gs>
                <a:gs pos="52000">
                  <a:srgbClr val="FFC000"/>
                </a:gs>
                <a:gs pos="100000">
                  <a:srgbClr val="FFC000">
                    <a:alpha val="0"/>
                  </a:srgbClr>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文本框 18"/>
          <p:cNvSpPr txBox="1"/>
          <p:nvPr/>
        </p:nvSpPr>
        <p:spPr>
          <a:xfrm>
            <a:off x="11460900" y="533400"/>
            <a:ext cx="461665" cy="3625171"/>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600" normalizeH="0" baseline="0" noProof="0" dirty="0">
                <a:ln>
                  <a:noFill/>
                </a:ln>
                <a:solidFill>
                  <a:prstClr val="white">
                    <a:lumMod val="85000"/>
                  </a:prstClr>
                </a:solidFill>
                <a:effectLst/>
                <a:uLnTx/>
                <a:uFillTx/>
                <a:latin typeface="华康华综体W5" panose="040B0509000000000000" charset="-122"/>
                <a:ea typeface="华康华综体W5" panose="040B0509000000000000" charset="-122"/>
                <a:cs typeface="华康华综体W5" panose="040B0509000000000000" charset="-122"/>
              </a:rPr>
              <a:t>汇报人  森焱</a:t>
            </a:r>
            <a:endParaRPr kumimoji="0" lang="en-US" altLang="zh-CN" sz="1100" b="0" i="0" u="none" strike="noStrike" kern="1200" cap="none" spc="600" normalizeH="0" baseline="0" noProof="0" dirty="0">
              <a:ln>
                <a:noFill/>
              </a:ln>
              <a:solidFill>
                <a:prstClr val="white">
                  <a:lumMod val="85000"/>
                </a:prstClr>
              </a:solidFill>
              <a:effectLst/>
              <a:uLnTx/>
              <a:uFillTx/>
              <a:latin typeface="华康雅宋体W9(P)" panose="02020900000000000000" pitchFamily="18" charset="-122"/>
              <a:ea typeface="华康雅宋体W9(P)" panose="02020900000000000000" pitchFamily="18" charset="-122"/>
              <a:cs typeface="+mn-cs"/>
            </a:endParaRPr>
          </a:p>
        </p:txBody>
      </p:sp>
      <p:pic>
        <p:nvPicPr>
          <p:cNvPr id="22" name="图片 21"/>
          <p:cNvPicPr>
            <a:picLocks noChangeAspect="1"/>
          </p:cNvPicPr>
          <p:nvPr/>
        </p:nvPicPr>
        <p:blipFill>
          <a:blip r:embed="rId5"/>
          <a:stretch>
            <a:fillRect/>
          </a:stretch>
        </p:blipFill>
        <p:spPr>
          <a:xfrm rot="10800000">
            <a:off x="11135751" y="1143000"/>
            <a:ext cx="975445" cy="859611"/>
          </a:xfrm>
          <a:prstGeom prst="rect">
            <a:avLst/>
          </a:prstGeom>
        </p:spPr>
      </p:pic>
      <p:sp>
        <p:nvSpPr>
          <p:cNvPr id="23" name="small-paper-airplane_20402"/>
          <p:cNvSpPr>
            <a:spLocks noChangeAspect="1"/>
          </p:cNvSpPr>
          <p:nvPr/>
        </p:nvSpPr>
        <p:spPr bwMode="auto">
          <a:xfrm rot="15584005">
            <a:off x="6679690" y="1981670"/>
            <a:ext cx="1048164" cy="1074431"/>
          </a:xfrm>
          <a:custGeom>
            <a:avLst/>
            <a:gdLst>
              <a:gd name="connsiteX0" fmla="*/ 592647 w 592647"/>
              <a:gd name="connsiteY0" fmla="*/ 22228 h 607498"/>
              <a:gd name="connsiteX1" fmla="*/ 352772 w 592647"/>
              <a:gd name="connsiteY1" fmla="*/ 598775 h 607498"/>
              <a:gd name="connsiteX2" fmla="*/ 339865 w 592647"/>
              <a:gd name="connsiteY2" fmla="*/ 607498 h 607498"/>
              <a:gd name="connsiteX3" fmla="*/ 339071 w 592647"/>
              <a:gd name="connsiteY3" fmla="*/ 607498 h 607498"/>
              <a:gd name="connsiteX4" fmla="*/ 326561 w 592647"/>
              <a:gd name="connsiteY4" fmla="*/ 597387 h 607498"/>
              <a:gd name="connsiteX5" fmla="*/ 263812 w 592647"/>
              <a:gd name="connsiteY5" fmla="*/ 383462 h 607498"/>
              <a:gd name="connsiteX6" fmla="*/ 570207 w 592647"/>
              <a:gd name="connsiteY6" fmla="*/ 0 h 607498"/>
              <a:gd name="connsiteX7" fmla="*/ 240391 w 592647"/>
              <a:gd name="connsiteY7" fmla="*/ 362212 h 607498"/>
              <a:gd name="connsiteX8" fmla="*/ 11247 w 592647"/>
              <a:gd name="connsiteY8" fmla="*/ 317010 h 607498"/>
              <a:gd name="connsiteX9" fmla="*/ 127 w 592647"/>
              <a:gd name="connsiteY9" fmla="*/ 305313 h 607498"/>
              <a:gd name="connsiteX10" fmla="*/ 7474 w 592647"/>
              <a:gd name="connsiteY10" fmla="*/ 290840 h 60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647" h="607498">
                <a:moveTo>
                  <a:pt x="592647" y="22228"/>
                </a:moveTo>
                <a:lnTo>
                  <a:pt x="352772" y="598775"/>
                </a:lnTo>
                <a:cubicBezTo>
                  <a:pt x="350588" y="604128"/>
                  <a:pt x="345425" y="607498"/>
                  <a:pt x="339865" y="607498"/>
                </a:cubicBezTo>
                <a:lnTo>
                  <a:pt x="339071" y="607498"/>
                </a:lnTo>
                <a:cubicBezTo>
                  <a:pt x="333114" y="607102"/>
                  <a:pt x="328150" y="603136"/>
                  <a:pt x="326561" y="597387"/>
                </a:cubicBezTo>
                <a:lnTo>
                  <a:pt x="263812" y="383462"/>
                </a:lnTo>
                <a:close/>
                <a:moveTo>
                  <a:pt x="570207" y="0"/>
                </a:moveTo>
                <a:lnTo>
                  <a:pt x="240391" y="362212"/>
                </a:lnTo>
                <a:lnTo>
                  <a:pt x="11247" y="317010"/>
                </a:lnTo>
                <a:cubicBezTo>
                  <a:pt x="5488" y="315820"/>
                  <a:pt x="921" y="311062"/>
                  <a:pt x="127" y="305313"/>
                </a:cubicBezTo>
                <a:cubicBezTo>
                  <a:pt x="-667" y="299365"/>
                  <a:pt x="2311" y="293616"/>
                  <a:pt x="7474" y="290840"/>
                </a:cubicBezTo>
                <a:close/>
              </a:path>
            </a:pathLst>
          </a:custGeom>
          <a:solidFill>
            <a:srgbClr val="FFC00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cxnSp>
        <p:nvCxnSpPr>
          <p:cNvPr id="8" name="连接符: 曲线 7"/>
          <p:cNvCxnSpPr/>
          <p:nvPr/>
        </p:nvCxnSpPr>
        <p:spPr>
          <a:xfrm>
            <a:off x="7293442" y="2587106"/>
            <a:ext cx="1413548" cy="1243770"/>
          </a:xfrm>
          <a:prstGeom prst="curvedConnector3">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698884" y="4712301"/>
            <a:ext cx="611491" cy="588085"/>
          </a:xfrm>
          <a:custGeom>
            <a:avLst/>
            <a:gdLst/>
            <a:ahLst/>
            <a:cxnLst/>
            <a:rect l="l" t="t" r="r" b="b"/>
            <a:pathLst>
              <a:path w="439950" h="423110">
                <a:moveTo>
                  <a:pt x="218922" y="0"/>
                </a:moveTo>
                <a:cubicBezTo>
                  <a:pt x="249796" y="0"/>
                  <a:pt x="278565" y="5613"/>
                  <a:pt x="305228" y="16840"/>
                </a:cubicBezTo>
                <a:cubicBezTo>
                  <a:pt x="331892" y="28067"/>
                  <a:pt x="355047" y="43153"/>
                  <a:pt x="374694" y="62098"/>
                </a:cubicBezTo>
                <a:cubicBezTo>
                  <a:pt x="394341" y="81043"/>
                  <a:pt x="410129" y="103497"/>
                  <a:pt x="422057" y="129459"/>
                </a:cubicBezTo>
                <a:cubicBezTo>
                  <a:pt x="433986" y="155421"/>
                  <a:pt x="439950" y="183137"/>
                  <a:pt x="439950" y="212607"/>
                </a:cubicBezTo>
                <a:cubicBezTo>
                  <a:pt x="439950" y="242078"/>
                  <a:pt x="433986" y="269794"/>
                  <a:pt x="422057" y="295756"/>
                </a:cubicBezTo>
                <a:cubicBezTo>
                  <a:pt x="410129" y="321718"/>
                  <a:pt x="394341" y="344171"/>
                  <a:pt x="374694" y="363116"/>
                </a:cubicBezTo>
                <a:cubicBezTo>
                  <a:pt x="355047" y="382062"/>
                  <a:pt x="331892" y="396797"/>
                  <a:pt x="305228" y="407322"/>
                </a:cubicBezTo>
                <a:cubicBezTo>
                  <a:pt x="278565" y="417847"/>
                  <a:pt x="249796" y="423110"/>
                  <a:pt x="218922" y="423110"/>
                </a:cubicBezTo>
                <a:cubicBezTo>
                  <a:pt x="188049" y="423110"/>
                  <a:pt x="159280" y="417847"/>
                  <a:pt x="132616" y="407322"/>
                </a:cubicBezTo>
                <a:cubicBezTo>
                  <a:pt x="105953" y="396797"/>
                  <a:pt x="82797" y="382062"/>
                  <a:pt x="63151" y="363116"/>
                </a:cubicBezTo>
                <a:cubicBezTo>
                  <a:pt x="43504" y="344171"/>
                  <a:pt x="28067" y="321718"/>
                  <a:pt x="16840" y="295756"/>
                </a:cubicBezTo>
                <a:cubicBezTo>
                  <a:pt x="5613" y="269794"/>
                  <a:pt x="0" y="242078"/>
                  <a:pt x="0" y="212607"/>
                </a:cubicBezTo>
                <a:cubicBezTo>
                  <a:pt x="0" y="183137"/>
                  <a:pt x="5613" y="155421"/>
                  <a:pt x="16840" y="129459"/>
                </a:cubicBezTo>
                <a:cubicBezTo>
                  <a:pt x="28067" y="103497"/>
                  <a:pt x="43504" y="81043"/>
                  <a:pt x="63151" y="62098"/>
                </a:cubicBezTo>
                <a:cubicBezTo>
                  <a:pt x="82797" y="43153"/>
                  <a:pt x="105953" y="28067"/>
                  <a:pt x="132616" y="16840"/>
                </a:cubicBezTo>
                <a:cubicBezTo>
                  <a:pt x="159280" y="5613"/>
                  <a:pt x="188049" y="0"/>
                  <a:pt x="218922" y="0"/>
                </a:cubicBezTo>
                <a:close/>
              </a:path>
            </a:pathLst>
          </a:custGeom>
          <a:solidFill>
            <a:srgbClr val="FFC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89" y="3995886"/>
            <a:ext cx="4563586" cy="2567017"/>
          </a:xfrm>
          <a:prstGeom prst="rect">
            <a:avLst/>
          </a:prstGeom>
        </p:spPr>
      </p:pic>
      <p:grpSp>
        <p:nvGrpSpPr>
          <p:cNvPr id="16" name="组合 15"/>
          <p:cNvGrpSpPr/>
          <p:nvPr/>
        </p:nvGrpSpPr>
        <p:grpSpPr>
          <a:xfrm>
            <a:off x="3534886" y="552546"/>
            <a:ext cx="5122228" cy="1460620"/>
            <a:chOff x="3488372" y="1029333"/>
            <a:chExt cx="5122228" cy="1460620"/>
          </a:xfrm>
        </p:grpSpPr>
        <p:grpSp>
          <p:nvGrpSpPr>
            <p:cNvPr id="6" name="组合 5"/>
            <p:cNvGrpSpPr/>
            <p:nvPr/>
          </p:nvGrpSpPr>
          <p:grpSpPr>
            <a:xfrm>
              <a:off x="4267200" y="1270753"/>
              <a:ext cx="3657600" cy="1219200"/>
              <a:chOff x="4267200" y="304800"/>
              <a:chExt cx="3657600" cy="1219200"/>
            </a:xfrm>
          </p:grpSpPr>
          <p:sp>
            <p:nvSpPr>
              <p:cNvPr id="4" name="矩形 3"/>
              <p:cNvSpPr/>
              <p:nvPr/>
            </p:nvSpPr>
            <p:spPr>
              <a:xfrm>
                <a:off x="4267200" y="304800"/>
                <a:ext cx="3657600" cy="609600"/>
              </a:xfrm>
              <a:prstGeom prst="rect">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4267200" y="914400"/>
                <a:ext cx="3657600" cy="609600"/>
              </a:xfrm>
              <a:prstGeom prst="rect">
                <a:avLst/>
              </a:prstGeom>
              <a:no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4800600" y="1966733"/>
              <a:ext cx="289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输入描述性文字</a:t>
              </a:r>
            </a:p>
          </p:txBody>
        </p:sp>
        <p:pic>
          <p:nvPicPr>
            <p:cNvPr id="12" name="图片 11"/>
            <p:cNvPicPr>
              <a:picLocks noChangeAspect="1"/>
            </p:cNvPicPr>
            <p:nvPr/>
          </p:nvPicPr>
          <p:blipFill>
            <a:blip r:embed="rId4"/>
            <a:stretch>
              <a:fillRect/>
            </a:stretch>
          </p:blipFill>
          <p:spPr>
            <a:xfrm>
              <a:off x="3488372" y="2055392"/>
              <a:ext cx="1045528" cy="434561"/>
            </a:xfrm>
            <a:prstGeom prst="rect">
              <a:avLst/>
            </a:prstGeom>
          </p:spPr>
        </p:pic>
        <p:pic>
          <p:nvPicPr>
            <p:cNvPr id="13" name="图片 12"/>
            <p:cNvPicPr>
              <a:picLocks noChangeAspect="1"/>
            </p:cNvPicPr>
            <p:nvPr/>
          </p:nvPicPr>
          <p:blipFill>
            <a:blip r:embed="rId4"/>
            <a:stretch>
              <a:fillRect/>
            </a:stretch>
          </p:blipFill>
          <p:spPr>
            <a:xfrm>
              <a:off x="7565072" y="1029333"/>
              <a:ext cx="1045528" cy="434561"/>
            </a:xfrm>
            <a:prstGeom prst="rect">
              <a:avLst/>
            </a:prstGeom>
          </p:spPr>
        </p:pic>
      </p:grpSp>
      <p:sp>
        <p:nvSpPr>
          <p:cNvPr id="7" name="TextBox 43"/>
          <p:cNvSpPr txBox="1"/>
          <p:nvPr/>
        </p:nvSpPr>
        <p:spPr>
          <a:xfrm>
            <a:off x="4863996" y="797549"/>
            <a:ext cx="27475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19" name="文本框 18"/>
          <p:cNvSpPr txBox="1"/>
          <p:nvPr/>
        </p:nvSpPr>
        <p:spPr>
          <a:xfrm>
            <a:off x="3181199" y="2072647"/>
            <a:ext cx="353687" cy="4082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endParaRPr>
          </a:p>
        </p:txBody>
      </p:sp>
      <p:sp>
        <p:nvSpPr>
          <p:cNvPr id="15" name="TextBox 43"/>
          <p:cNvSpPr txBox="1"/>
          <p:nvPr/>
        </p:nvSpPr>
        <p:spPr>
          <a:xfrm>
            <a:off x="1805773" y="932274"/>
            <a:ext cx="10261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01</a:t>
            </a:r>
          </a:p>
        </p:txBody>
      </p:sp>
      <p:sp>
        <p:nvSpPr>
          <p:cNvPr id="25" name="直角三角形 24"/>
          <p:cNvSpPr/>
          <p:nvPr/>
        </p:nvSpPr>
        <p:spPr>
          <a:xfrm flipV="1">
            <a:off x="0" y="-1"/>
            <a:ext cx="838200" cy="932274"/>
          </a:xfrm>
          <a:prstGeom prst="rtTriangle">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TextBox 43"/>
          <p:cNvSpPr txBox="1"/>
          <p:nvPr/>
        </p:nvSpPr>
        <p:spPr>
          <a:xfrm>
            <a:off x="-68790" y="-113424"/>
            <a:ext cx="97577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0" i="1"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03</a:t>
            </a:r>
          </a:p>
        </p:txBody>
      </p:sp>
      <p:cxnSp>
        <p:nvCxnSpPr>
          <p:cNvPr id="28" name="直接连接符 27"/>
          <p:cNvCxnSpPr/>
          <p:nvPr/>
        </p:nvCxnSpPr>
        <p:spPr>
          <a:xfrm flipH="1">
            <a:off x="1611284" y="-510435"/>
            <a:ext cx="1027522" cy="119460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Box 43"/>
          <p:cNvSpPr txBox="1"/>
          <p:nvPr/>
        </p:nvSpPr>
        <p:spPr>
          <a:xfrm>
            <a:off x="621217" y="-85971"/>
            <a:ext cx="345721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千与</a:t>
            </a:r>
            <a:endPar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    </a:t>
            </a: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千寻</a:t>
            </a:r>
            <a:endParaRPr kumimoji="0" 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p:txBody>
      </p:sp>
      <p:cxnSp>
        <p:nvCxnSpPr>
          <p:cNvPr id="33" name="直接连接符 32"/>
          <p:cNvCxnSpPr/>
          <p:nvPr/>
        </p:nvCxnSpPr>
        <p:spPr>
          <a:xfrm flipV="1">
            <a:off x="2288959" y="-385720"/>
            <a:ext cx="863762" cy="969834"/>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148" y="476755"/>
            <a:ext cx="855082" cy="93227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23454" y="386827"/>
            <a:ext cx="1438783" cy="1620366"/>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492" y="2348330"/>
            <a:ext cx="3311073" cy="2486315"/>
          </a:xfrm>
          <a:prstGeom prst="rect">
            <a:avLst/>
          </a:prstGeom>
        </p:spPr>
      </p:pic>
      <p:grpSp>
        <p:nvGrpSpPr>
          <p:cNvPr id="101" name="Group 1"/>
          <p:cNvGrpSpPr/>
          <p:nvPr/>
        </p:nvGrpSpPr>
        <p:grpSpPr>
          <a:xfrm>
            <a:off x="6218731" y="2210710"/>
            <a:ext cx="5187062" cy="851590"/>
            <a:chOff x="6218731" y="2210710"/>
            <a:chExt cx="5187062" cy="851590"/>
          </a:xfrm>
        </p:grpSpPr>
        <p:sp>
          <p:nvSpPr>
            <p:cNvPr id="102" name="ï$ḷïḍé"/>
            <p:cNvSpPr/>
            <p:nvPr/>
          </p:nvSpPr>
          <p:spPr>
            <a:xfrm flipH="1">
              <a:off x="6240068" y="2210710"/>
              <a:ext cx="5165725" cy="851589"/>
            </a:xfrm>
            <a:prstGeom prst="homePlate">
              <a:avLst>
                <a:gd name="adj" fmla="val 44182"/>
              </a:avLst>
            </a:prstGeom>
            <a:noFill/>
            <a:ln w="28575">
              <a:solidFill>
                <a:srgbClr val="D4663B"/>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tx1"/>
                </a:solidFill>
                <a:latin typeface="微软雅黑 Light" panose="020B0502040204020203" pitchFamily="34" charset="-122"/>
                <a:ea typeface="微软雅黑 Light" panose="020B0502040204020203" pitchFamily="34" charset="-122"/>
              </a:endParaRPr>
            </a:p>
          </p:txBody>
        </p:sp>
        <p:grpSp>
          <p:nvGrpSpPr>
            <p:cNvPr id="103" name="îṧ1iḓe"/>
            <p:cNvGrpSpPr/>
            <p:nvPr/>
          </p:nvGrpSpPr>
          <p:grpSpPr>
            <a:xfrm>
              <a:off x="7287820" y="2267135"/>
              <a:ext cx="4117973" cy="717168"/>
              <a:chOff x="7620663" y="311532"/>
              <a:chExt cx="3898236" cy="717168"/>
            </a:xfrm>
          </p:grpSpPr>
          <p:sp>
            <p:nvSpPr>
              <p:cNvPr id="106" name="íṩļiḍe"/>
              <p:cNvSpPr txBox="1"/>
              <p:nvPr/>
            </p:nvSpPr>
            <p:spPr>
              <a:xfrm flipH="1">
                <a:off x="7620663" y="672448"/>
                <a:ext cx="3898235" cy="356252"/>
              </a:xfrm>
              <a:prstGeom prst="rect">
                <a:avLst/>
              </a:prstGeom>
              <a:noFill/>
            </p:spPr>
            <p:txBody>
              <a:bodyPr wrap="square" lIns="91440" tIns="45720" rIns="9144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dirty="0">
                    <a:latin typeface="微软雅黑 Light" panose="020B0502040204020203" pitchFamily="34" charset="-122"/>
                    <a:ea typeface="微软雅黑 Light" panose="020B0502040204020203" pitchFamily="34" charset="-122"/>
                  </a:rPr>
                  <a:t>Copy paste fonts. Choose the only option to retain text……</a:t>
                </a:r>
              </a:p>
            </p:txBody>
          </p:sp>
          <p:sp>
            <p:nvSpPr>
              <p:cNvPr id="107" name="îŝ1íḍé"/>
              <p:cNvSpPr/>
              <p:nvPr/>
            </p:nvSpPr>
            <p:spPr>
              <a:xfrm flipH="1">
                <a:off x="7620664" y="311532"/>
                <a:ext cx="3898235" cy="360915"/>
              </a:xfrm>
              <a:prstGeom prst="rect">
                <a:avLst/>
              </a:prstGeom>
            </p:spPr>
            <p:txBody>
              <a:bodyPr wrap="square" lIns="91440" tIns="45720" rIns="91440" bIns="4572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Light" panose="020B0502040204020203" pitchFamily="34" charset="-122"/>
                    <a:ea typeface="微软雅黑 Light" panose="020B0502040204020203" pitchFamily="34" charset="-122"/>
                  </a:rPr>
                  <a:t>输入关键字</a:t>
                </a:r>
              </a:p>
            </p:txBody>
          </p:sp>
        </p:grpSp>
        <p:sp>
          <p:nvSpPr>
            <p:cNvPr id="104" name="流程图: 离页连接符 2"/>
            <p:cNvSpPr/>
            <p:nvPr/>
          </p:nvSpPr>
          <p:spPr>
            <a:xfrm rot="5400000">
              <a:off x="6286908" y="2142535"/>
              <a:ext cx="851588" cy="987941"/>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3157"/>
                <a:gd name="connsiteX1-3" fmla="*/ 10000 w 10000"/>
                <a:gd name="connsiteY1-4" fmla="*/ 0 h 13157"/>
                <a:gd name="connsiteX2-5" fmla="*/ 10000 w 10000"/>
                <a:gd name="connsiteY2-6" fmla="*/ 8000 h 13157"/>
                <a:gd name="connsiteX3-7" fmla="*/ 4801 w 10000"/>
                <a:gd name="connsiteY3-8" fmla="*/ 13157 h 13157"/>
                <a:gd name="connsiteX4-9" fmla="*/ 0 w 10000"/>
                <a:gd name="connsiteY4-10" fmla="*/ 8000 h 13157"/>
                <a:gd name="connsiteX5-11" fmla="*/ 0 w 10000"/>
                <a:gd name="connsiteY5-12" fmla="*/ 0 h 131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3157">
                  <a:moveTo>
                    <a:pt x="0" y="0"/>
                  </a:moveTo>
                  <a:lnTo>
                    <a:pt x="10000" y="0"/>
                  </a:lnTo>
                  <a:lnTo>
                    <a:pt x="10000" y="8000"/>
                  </a:lnTo>
                  <a:lnTo>
                    <a:pt x="4801" y="13157"/>
                  </a:lnTo>
                  <a:lnTo>
                    <a:pt x="0" y="8000"/>
                  </a:lnTo>
                  <a:lnTo>
                    <a:pt x="0" y="0"/>
                  </a:lnTo>
                  <a:close/>
                </a:path>
              </a:pathLst>
            </a:cu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5" name="îšļiḋé"/>
            <p:cNvSpPr/>
            <p:nvPr/>
          </p:nvSpPr>
          <p:spPr bwMode="auto">
            <a:xfrm>
              <a:off x="6704427" y="2401803"/>
              <a:ext cx="423535" cy="447832"/>
            </a:xfrm>
            <a:custGeom>
              <a:avLst/>
              <a:gdLst>
                <a:gd name="T0" fmla="*/ 407031 w 604011"/>
                <a:gd name="T1" fmla="*/ 407031 w 604011"/>
                <a:gd name="T2" fmla="*/ 407031 w 604011"/>
                <a:gd name="T3" fmla="*/ 407031 w 604011"/>
                <a:gd name="T4" fmla="*/ 407031 w 604011"/>
                <a:gd name="T5" fmla="*/ 407031 w 604011"/>
                <a:gd name="T6" fmla="*/ 407031 w 604011"/>
                <a:gd name="T7" fmla="*/ 407031 w 604011"/>
                <a:gd name="T8" fmla="*/ 407031 w 604011"/>
                <a:gd name="T9" fmla="*/ 407031 w 604011"/>
                <a:gd name="T10" fmla="*/ 407031 w 604011"/>
                <a:gd name="T11" fmla="*/ 407031 w 604011"/>
                <a:gd name="T12" fmla="*/ 407031 w 604011"/>
                <a:gd name="T13" fmla="*/ 407031 w 604011"/>
                <a:gd name="T14" fmla="*/ 407031 w 604011"/>
                <a:gd name="T15" fmla="*/ 407031 w 604011"/>
                <a:gd name="T16" fmla="*/ 407031 w 604011"/>
                <a:gd name="T17" fmla="*/ 407031 w 604011"/>
                <a:gd name="T18" fmla="*/ 407031 w 604011"/>
                <a:gd name="T19" fmla="*/ 407031 w 604011"/>
                <a:gd name="T20" fmla="*/ 407031 w 604011"/>
                <a:gd name="T21" fmla="*/ 407031 w 604011"/>
                <a:gd name="T22" fmla="*/ 407031 w 604011"/>
                <a:gd name="T23" fmla="*/ 407031 w 604011"/>
                <a:gd name="T24" fmla="*/ 407031 w 604011"/>
                <a:gd name="T25" fmla="*/ 407031 w 604011"/>
                <a:gd name="T26" fmla="*/ 407031 w 604011"/>
                <a:gd name="T27" fmla="*/ 407031 w 604011"/>
                <a:gd name="T28" fmla="*/ 407031 w 604011"/>
                <a:gd name="T29" fmla="*/ 407031 w 604011"/>
                <a:gd name="T30" fmla="*/ 407031 w 604011"/>
                <a:gd name="T31" fmla="*/ 407031 w 604011"/>
                <a:gd name="T32" fmla="*/ 407031 w 604011"/>
                <a:gd name="T33" fmla="*/ 407031 w 604011"/>
                <a:gd name="T34" fmla="*/ 407031 w 604011"/>
                <a:gd name="T35" fmla="*/ 407031 w 604011"/>
                <a:gd name="T36" fmla="*/ 407031 w 604011"/>
                <a:gd name="T37" fmla="*/ 407031 w 604011"/>
                <a:gd name="T38" fmla="*/ 407031 w 604011"/>
                <a:gd name="T39" fmla="*/ 40703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0" h="720">
                  <a:moveTo>
                    <a:pt x="675" y="3"/>
                  </a:moveTo>
                  <a:cubicBezTo>
                    <a:pt x="673" y="1"/>
                    <a:pt x="669" y="0"/>
                    <a:pt x="665" y="0"/>
                  </a:cubicBezTo>
                  <a:lnTo>
                    <a:pt x="252" y="53"/>
                  </a:lnTo>
                  <a:cubicBezTo>
                    <a:pt x="245" y="54"/>
                    <a:pt x="240" y="60"/>
                    <a:pt x="240" y="67"/>
                  </a:cubicBezTo>
                  <a:lnTo>
                    <a:pt x="240" y="147"/>
                  </a:lnTo>
                  <a:lnTo>
                    <a:pt x="240" y="528"/>
                  </a:lnTo>
                  <a:cubicBezTo>
                    <a:pt x="216" y="499"/>
                    <a:pt x="177" y="480"/>
                    <a:pt x="133" y="480"/>
                  </a:cubicBezTo>
                  <a:cubicBezTo>
                    <a:pt x="60" y="480"/>
                    <a:pt x="0" y="534"/>
                    <a:pt x="0" y="600"/>
                  </a:cubicBezTo>
                  <a:cubicBezTo>
                    <a:pt x="0" y="666"/>
                    <a:pt x="60" y="720"/>
                    <a:pt x="133" y="720"/>
                  </a:cubicBezTo>
                  <a:cubicBezTo>
                    <a:pt x="207" y="720"/>
                    <a:pt x="267" y="666"/>
                    <a:pt x="267" y="600"/>
                  </a:cubicBezTo>
                  <a:lnTo>
                    <a:pt x="267" y="158"/>
                  </a:lnTo>
                  <a:lnTo>
                    <a:pt x="653" y="109"/>
                  </a:lnTo>
                  <a:lnTo>
                    <a:pt x="653" y="408"/>
                  </a:lnTo>
                  <a:cubicBezTo>
                    <a:pt x="629" y="379"/>
                    <a:pt x="590" y="360"/>
                    <a:pt x="547" y="360"/>
                  </a:cubicBezTo>
                  <a:cubicBezTo>
                    <a:pt x="473" y="360"/>
                    <a:pt x="413" y="414"/>
                    <a:pt x="413" y="480"/>
                  </a:cubicBezTo>
                  <a:cubicBezTo>
                    <a:pt x="413" y="546"/>
                    <a:pt x="473" y="600"/>
                    <a:pt x="547" y="600"/>
                  </a:cubicBezTo>
                  <a:cubicBezTo>
                    <a:pt x="620" y="600"/>
                    <a:pt x="680" y="546"/>
                    <a:pt x="680" y="480"/>
                  </a:cubicBezTo>
                  <a:lnTo>
                    <a:pt x="680" y="93"/>
                  </a:lnTo>
                  <a:lnTo>
                    <a:pt x="680" y="13"/>
                  </a:lnTo>
                  <a:cubicBezTo>
                    <a:pt x="680" y="9"/>
                    <a:pt x="678" y="6"/>
                    <a:pt x="675"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lt1"/>
                  </a:solidFill>
                  <a:latin typeface="微软雅黑 Light" panose="020B0502040204020203" pitchFamily="34" charset="-122"/>
                  <a:ea typeface="微软雅黑 Light" panose="020B0502040204020203" pitchFamily="34" charset="-122"/>
                </a:rPr>
                <a:t>1</a:t>
              </a:r>
              <a:endParaRPr dirty="0">
                <a:solidFill>
                  <a:schemeClr val="lt1"/>
                </a:solidFill>
                <a:latin typeface="微软雅黑 Light" panose="020B0502040204020203" pitchFamily="34" charset="-122"/>
                <a:ea typeface="微软雅黑 Light" panose="020B0502040204020203" pitchFamily="34" charset="-122"/>
              </a:endParaRPr>
            </a:p>
          </p:txBody>
        </p:sp>
      </p:grpSp>
      <p:sp>
        <p:nvSpPr>
          <p:cNvPr id="9" name="等腰三角形 8"/>
          <p:cNvSpPr/>
          <p:nvPr/>
        </p:nvSpPr>
        <p:spPr>
          <a:xfrm rot="2296937">
            <a:off x="485126" y="4749277"/>
            <a:ext cx="552884" cy="609600"/>
          </a:xfrm>
          <a:prstGeom prst="triangle">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2296937">
            <a:off x="362698" y="5600667"/>
            <a:ext cx="552884" cy="60960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Group 58"/>
          <p:cNvGrpSpPr/>
          <p:nvPr/>
        </p:nvGrpSpPr>
        <p:grpSpPr>
          <a:xfrm>
            <a:off x="6218731" y="3349353"/>
            <a:ext cx="5187062" cy="851590"/>
            <a:chOff x="6218731" y="2210710"/>
            <a:chExt cx="5187062" cy="851590"/>
          </a:xfrm>
        </p:grpSpPr>
        <p:sp>
          <p:nvSpPr>
            <p:cNvPr id="81" name="ï$ḷïḍé"/>
            <p:cNvSpPr/>
            <p:nvPr/>
          </p:nvSpPr>
          <p:spPr>
            <a:xfrm flipH="1">
              <a:off x="6240068" y="2210710"/>
              <a:ext cx="5165725" cy="851589"/>
            </a:xfrm>
            <a:prstGeom prst="homePlate">
              <a:avLst>
                <a:gd name="adj" fmla="val 44182"/>
              </a:avLst>
            </a:prstGeom>
            <a:noFill/>
            <a:ln w="28575">
              <a:solidFill>
                <a:srgbClr val="D4663B"/>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tx1"/>
                </a:solidFill>
                <a:latin typeface="微软雅黑 Light" panose="020B0502040204020203" pitchFamily="34" charset="-122"/>
                <a:ea typeface="微软雅黑 Light" panose="020B0502040204020203" pitchFamily="34" charset="-122"/>
              </a:endParaRPr>
            </a:p>
          </p:txBody>
        </p:sp>
        <p:grpSp>
          <p:nvGrpSpPr>
            <p:cNvPr id="82" name="îṧ1iḓe"/>
            <p:cNvGrpSpPr/>
            <p:nvPr/>
          </p:nvGrpSpPr>
          <p:grpSpPr>
            <a:xfrm>
              <a:off x="7287820" y="2267135"/>
              <a:ext cx="4117973" cy="717168"/>
              <a:chOff x="7620663" y="311532"/>
              <a:chExt cx="3898236" cy="717168"/>
            </a:xfrm>
          </p:grpSpPr>
          <p:sp>
            <p:nvSpPr>
              <p:cNvPr id="85" name="íṩļiḍe"/>
              <p:cNvSpPr txBox="1"/>
              <p:nvPr/>
            </p:nvSpPr>
            <p:spPr>
              <a:xfrm flipH="1">
                <a:off x="7620663" y="672448"/>
                <a:ext cx="3898235" cy="356252"/>
              </a:xfrm>
              <a:prstGeom prst="rect">
                <a:avLst/>
              </a:prstGeom>
              <a:noFill/>
            </p:spPr>
            <p:txBody>
              <a:bodyPr wrap="square" lIns="91440" tIns="45720" rIns="9144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dirty="0">
                    <a:latin typeface="微软雅黑 Light" panose="020B0502040204020203" pitchFamily="34" charset="-122"/>
                    <a:ea typeface="微软雅黑 Light" panose="020B0502040204020203" pitchFamily="34" charset="-122"/>
                  </a:rPr>
                  <a:t>Copy paste fonts. Choose the only option to retain text……</a:t>
                </a:r>
              </a:p>
            </p:txBody>
          </p:sp>
          <p:sp>
            <p:nvSpPr>
              <p:cNvPr id="86" name="îŝ1íḍé"/>
              <p:cNvSpPr/>
              <p:nvPr/>
            </p:nvSpPr>
            <p:spPr>
              <a:xfrm flipH="1">
                <a:off x="7620664" y="311532"/>
                <a:ext cx="3898235" cy="360915"/>
              </a:xfrm>
              <a:prstGeom prst="rect">
                <a:avLst/>
              </a:prstGeom>
            </p:spPr>
            <p:txBody>
              <a:bodyPr wrap="square" lIns="91440" tIns="45720" rIns="91440" bIns="4572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Light" panose="020B0502040204020203" pitchFamily="34" charset="-122"/>
                    <a:ea typeface="微软雅黑 Light" panose="020B0502040204020203" pitchFamily="34" charset="-122"/>
                  </a:rPr>
                  <a:t>输入关键字</a:t>
                </a:r>
              </a:p>
            </p:txBody>
          </p:sp>
        </p:grpSp>
        <p:sp>
          <p:nvSpPr>
            <p:cNvPr id="83" name="流程图: 离页连接符 2"/>
            <p:cNvSpPr/>
            <p:nvPr/>
          </p:nvSpPr>
          <p:spPr>
            <a:xfrm rot="5400000">
              <a:off x="6286908" y="2142535"/>
              <a:ext cx="851588" cy="987941"/>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3157"/>
                <a:gd name="connsiteX1-3" fmla="*/ 10000 w 10000"/>
                <a:gd name="connsiteY1-4" fmla="*/ 0 h 13157"/>
                <a:gd name="connsiteX2-5" fmla="*/ 10000 w 10000"/>
                <a:gd name="connsiteY2-6" fmla="*/ 8000 h 13157"/>
                <a:gd name="connsiteX3-7" fmla="*/ 4801 w 10000"/>
                <a:gd name="connsiteY3-8" fmla="*/ 13157 h 13157"/>
                <a:gd name="connsiteX4-9" fmla="*/ 0 w 10000"/>
                <a:gd name="connsiteY4-10" fmla="*/ 8000 h 13157"/>
                <a:gd name="connsiteX5-11" fmla="*/ 0 w 10000"/>
                <a:gd name="connsiteY5-12" fmla="*/ 0 h 131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3157">
                  <a:moveTo>
                    <a:pt x="0" y="0"/>
                  </a:moveTo>
                  <a:lnTo>
                    <a:pt x="10000" y="0"/>
                  </a:lnTo>
                  <a:lnTo>
                    <a:pt x="10000" y="8000"/>
                  </a:lnTo>
                  <a:lnTo>
                    <a:pt x="4801" y="13157"/>
                  </a:lnTo>
                  <a:lnTo>
                    <a:pt x="0" y="8000"/>
                  </a:lnTo>
                  <a:lnTo>
                    <a:pt x="0" y="0"/>
                  </a:lnTo>
                  <a:close/>
                </a:path>
              </a:pathLst>
            </a:cu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Light" panose="020B0502040204020203" pitchFamily="34" charset="-122"/>
                <a:ea typeface="微软雅黑 Light" panose="020B0502040204020203" pitchFamily="34" charset="-122"/>
              </a:endParaRPr>
            </a:p>
          </p:txBody>
        </p:sp>
        <p:sp>
          <p:nvSpPr>
            <p:cNvPr id="84" name="îšļiḋé"/>
            <p:cNvSpPr/>
            <p:nvPr/>
          </p:nvSpPr>
          <p:spPr bwMode="auto">
            <a:xfrm>
              <a:off x="6692279" y="2441919"/>
              <a:ext cx="447832" cy="367598"/>
            </a:xfrm>
            <a:custGeom>
              <a:avLst/>
              <a:gdLst>
                <a:gd name="connsiteX0" fmla="*/ 58490 w 608820"/>
                <a:gd name="connsiteY0" fmla="*/ 402646 h 499744"/>
                <a:gd name="connsiteX1" fmla="*/ 550331 w 608820"/>
                <a:gd name="connsiteY1" fmla="*/ 402646 h 499744"/>
                <a:gd name="connsiteX2" fmla="*/ 553706 w 608820"/>
                <a:gd name="connsiteY2" fmla="*/ 404529 h 499744"/>
                <a:gd name="connsiteX3" fmla="*/ 608212 w 608820"/>
                <a:gd name="connsiteY3" fmla="*/ 493700 h 499744"/>
                <a:gd name="connsiteX4" fmla="*/ 608311 w 608820"/>
                <a:gd name="connsiteY4" fmla="*/ 497663 h 499744"/>
                <a:gd name="connsiteX5" fmla="*/ 604836 w 608820"/>
                <a:gd name="connsiteY5" fmla="*/ 499744 h 499744"/>
                <a:gd name="connsiteX6" fmla="*/ 3985 w 608820"/>
                <a:gd name="connsiteY6" fmla="*/ 499744 h 499744"/>
                <a:gd name="connsiteX7" fmla="*/ 510 w 608820"/>
                <a:gd name="connsiteY7" fmla="*/ 497663 h 499744"/>
                <a:gd name="connsiteX8" fmla="*/ 609 w 608820"/>
                <a:gd name="connsiteY8" fmla="*/ 493700 h 499744"/>
                <a:gd name="connsiteX9" fmla="*/ 55115 w 608820"/>
                <a:gd name="connsiteY9" fmla="*/ 404529 h 499744"/>
                <a:gd name="connsiteX10" fmla="*/ 58490 w 608820"/>
                <a:gd name="connsiteY10" fmla="*/ 402646 h 499744"/>
                <a:gd name="connsiteX11" fmla="*/ 135465 w 608820"/>
                <a:gd name="connsiteY11" fmla="*/ 276546 h 499744"/>
                <a:gd name="connsiteX12" fmla="*/ 473355 w 608820"/>
                <a:gd name="connsiteY12" fmla="*/ 276546 h 499744"/>
                <a:gd name="connsiteX13" fmla="*/ 476730 w 608820"/>
                <a:gd name="connsiteY13" fmla="*/ 278430 h 499744"/>
                <a:gd name="connsiteX14" fmla="*/ 528049 w 608820"/>
                <a:gd name="connsiteY14" fmla="*/ 362514 h 499744"/>
                <a:gd name="connsiteX15" fmla="*/ 528049 w 608820"/>
                <a:gd name="connsiteY15" fmla="*/ 366481 h 499744"/>
                <a:gd name="connsiteX16" fmla="*/ 524674 w 608820"/>
                <a:gd name="connsiteY16" fmla="*/ 368563 h 499744"/>
                <a:gd name="connsiteX17" fmla="*/ 84146 w 608820"/>
                <a:gd name="connsiteY17" fmla="*/ 368563 h 499744"/>
                <a:gd name="connsiteX18" fmla="*/ 80771 w 608820"/>
                <a:gd name="connsiteY18" fmla="*/ 366481 h 499744"/>
                <a:gd name="connsiteX19" fmla="*/ 80771 w 608820"/>
                <a:gd name="connsiteY19" fmla="*/ 362514 h 499744"/>
                <a:gd name="connsiteX20" fmla="*/ 132090 w 608820"/>
                <a:gd name="connsiteY20" fmla="*/ 278430 h 499744"/>
                <a:gd name="connsiteX21" fmla="*/ 135465 w 608820"/>
                <a:gd name="connsiteY21" fmla="*/ 276546 h 499744"/>
                <a:gd name="connsiteX22" fmla="*/ 212467 w 608820"/>
                <a:gd name="connsiteY22" fmla="*/ 150516 h 499744"/>
                <a:gd name="connsiteX23" fmla="*/ 396354 w 608820"/>
                <a:gd name="connsiteY23" fmla="*/ 150516 h 499744"/>
                <a:gd name="connsiteX24" fmla="*/ 399729 w 608820"/>
                <a:gd name="connsiteY24" fmla="*/ 152401 h 499744"/>
                <a:gd name="connsiteX25" fmla="*/ 451063 w 608820"/>
                <a:gd name="connsiteY25" fmla="*/ 236512 h 499744"/>
                <a:gd name="connsiteX26" fmla="*/ 451162 w 608820"/>
                <a:gd name="connsiteY26" fmla="*/ 240479 h 499744"/>
                <a:gd name="connsiteX27" fmla="*/ 447687 w 608820"/>
                <a:gd name="connsiteY27" fmla="*/ 242463 h 499744"/>
                <a:gd name="connsiteX28" fmla="*/ 161134 w 608820"/>
                <a:gd name="connsiteY28" fmla="*/ 242463 h 499744"/>
                <a:gd name="connsiteX29" fmla="*/ 157659 w 608820"/>
                <a:gd name="connsiteY29" fmla="*/ 240479 h 499744"/>
                <a:gd name="connsiteX30" fmla="*/ 157758 w 608820"/>
                <a:gd name="connsiteY30" fmla="*/ 236512 h 499744"/>
                <a:gd name="connsiteX31" fmla="*/ 209092 w 608820"/>
                <a:gd name="connsiteY31" fmla="*/ 152401 h 499744"/>
                <a:gd name="connsiteX32" fmla="*/ 212467 w 608820"/>
                <a:gd name="connsiteY32" fmla="*/ 150516 h 499744"/>
                <a:gd name="connsiteX33" fmla="*/ 304411 w 608820"/>
                <a:gd name="connsiteY33" fmla="*/ 0 h 499744"/>
                <a:gd name="connsiteX34" fmla="*/ 307785 w 608820"/>
                <a:gd name="connsiteY34" fmla="*/ 1883 h 499744"/>
                <a:gd name="connsiteX35" fmla="*/ 374076 w 608820"/>
                <a:gd name="connsiteY35" fmla="*/ 110388 h 499744"/>
                <a:gd name="connsiteX36" fmla="*/ 374175 w 608820"/>
                <a:gd name="connsiteY36" fmla="*/ 114451 h 499744"/>
                <a:gd name="connsiteX37" fmla="*/ 370702 w 608820"/>
                <a:gd name="connsiteY37" fmla="*/ 116433 h 499744"/>
                <a:gd name="connsiteX38" fmla="*/ 238119 w 608820"/>
                <a:gd name="connsiteY38" fmla="*/ 116433 h 499744"/>
                <a:gd name="connsiteX39" fmla="*/ 234646 w 608820"/>
                <a:gd name="connsiteY39" fmla="*/ 114451 h 499744"/>
                <a:gd name="connsiteX40" fmla="*/ 234745 w 608820"/>
                <a:gd name="connsiteY40" fmla="*/ 110388 h 499744"/>
                <a:gd name="connsiteX41" fmla="*/ 301036 w 608820"/>
                <a:gd name="connsiteY41" fmla="*/ 1883 h 499744"/>
                <a:gd name="connsiteX42" fmla="*/ 304411 w 608820"/>
                <a:gd name="connsiteY42" fmla="*/ 0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8820" h="499744">
                  <a:moveTo>
                    <a:pt x="58490" y="402646"/>
                  </a:moveTo>
                  <a:lnTo>
                    <a:pt x="550331" y="402646"/>
                  </a:lnTo>
                  <a:cubicBezTo>
                    <a:pt x="551721" y="402646"/>
                    <a:pt x="553011" y="403340"/>
                    <a:pt x="553706" y="404529"/>
                  </a:cubicBezTo>
                  <a:lnTo>
                    <a:pt x="608212" y="493700"/>
                  </a:lnTo>
                  <a:cubicBezTo>
                    <a:pt x="609006" y="494889"/>
                    <a:pt x="609006" y="496474"/>
                    <a:pt x="608311" y="497663"/>
                  </a:cubicBezTo>
                  <a:cubicBezTo>
                    <a:pt x="607616" y="498951"/>
                    <a:pt x="606226" y="499744"/>
                    <a:pt x="604836" y="499744"/>
                  </a:cubicBezTo>
                  <a:lnTo>
                    <a:pt x="3985" y="499744"/>
                  </a:lnTo>
                  <a:cubicBezTo>
                    <a:pt x="2595" y="499744"/>
                    <a:pt x="1205" y="498951"/>
                    <a:pt x="510" y="497663"/>
                  </a:cubicBezTo>
                  <a:cubicBezTo>
                    <a:pt x="-185" y="496474"/>
                    <a:pt x="-185" y="494889"/>
                    <a:pt x="609" y="493700"/>
                  </a:cubicBezTo>
                  <a:lnTo>
                    <a:pt x="55115" y="404529"/>
                  </a:lnTo>
                  <a:cubicBezTo>
                    <a:pt x="55810" y="403340"/>
                    <a:pt x="57100" y="402646"/>
                    <a:pt x="58490" y="402646"/>
                  </a:cubicBezTo>
                  <a:close/>
                  <a:moveTo>
                    <a:pt x="135465" y="276546"/>
                  </a:moveTo>
                  <a:lnTo>
                    <a:pt x="473355" y="276546"/>
                  </a:lnTo>
                  <a:cubicBezTo>
                    <a:pt x="474745" y="276546"/>
                    <a:pt x="475936" y="277339"/>
                    <a:pt x="476730" y="278430"/>
                  </a:cubicBezTo>
                  <a:lnTo>
                    <a:pt x="528049" y="362514"/>
                  </a:lnTo>
                  <a:cubicBezTo>
                    <a:pt x="528744" y="363704"/>
                    <a:pt x="528843" y="365291"/>
                    <a:pt x="528049" y="366481"/>
                  </a:cubicBezTo>
                  <a:cubicBezTo>
                    <a:pt x="527354" y="367770"/>
                    <a:pt x="526064" y="368563"/>
                    <a:pt x="524674" y="368563"/>
                  </a:cubicBezTo>
                  <a:lnTo>
                    <a:pt x="84146" y="368563"/>
                  </a:lnTo>
                  <a:cubicBezTo>
                    <a:pt x="82756" y="368563"/>
                    <a:pt x="81466" y="367770"/>
                    <a:pt x="80771" y="366481"/>
                  </a:cubicBezTo>
                  <a:cubicBezTo>
                    <a:pt x="79977" y="365291"/>
                    <a:pt x="80076" y="363704"/>
                    <a:pt x="80771" y="362514"/>
                  </a:cubicBezTo>
                  <a:lnTo>
                    <a:pt x="132090" y="278430"/>
                  </a:lnTo>
                  <a:cubicBezTo>
                    <a:pt x="132785" y="277339"/>
                    <a:pt x="134075" y="276546"/>
                    <a:pt x="135465" y="276546"/>
                  </a:cubicBezTo>
                  <a:close/>
                  <a:moveTo>
                    <a:pt x="212467" y="150516"/>
                  </a:moveTo>
                  <a:lnTo>
                    <a:pt x="396354" y="150516"/>
                  </a:lnTo>
                  <a:cubicBezTo>
                    <a:pt x="397744" y="150516"/>
                    <a:pt x="399034" y="151210"/>
                    <a:pt x="399729" y="152401"/>
                  </a:cubicBezTo>
                  <a:lnTo>
                    <a:pt x="451063" y="236512"/>
                  </a:lnTo>
                  <a:cubicBezTo>
                    <a:pt x="451857" y="237702"/>
                    <a:pt x="451857" y="239190"/>
                    <a:pt x="451162" y="240479"/>
                  </a:cubicBezTo>
                  <a:cubicBezTo>
                    <a:pt x="450467" y="241769"/>
                    <a:pt x="449176" y="242463"/>
                    <a:pt x="447687" y="242463"/>
                  </a:cubicBezTo>
                  <a:lnTo>
                    <a:pt x="161134" y="242463"/>
                  </a:lnTo>
                  <a:cubicBezTo>
                    <a:pt x="159645" y="242463"/>
                    <a:pt x="158354" y="241769"/>
                    <a:pt x="157659" y="240479"/>
                  </a:cubicBezTo>
                  <a:cubicBezTo>
                    <a:pt x="156964" y="239190"/>
                    <a:pt x="156964" y="237702"/>
                    <a:pt x="157758" y="236512"/>
                  </a:cubicBezTo>
                  <a:lnTo>
                    <a:pt x="209092" y="152401"/>
                  </a:lnTo>
                  <a:cubicBezTo>
                    <a:pt x="209787" y="151210"/>
                    <a:pt x="211077" y="150516"/>
                    <a:pt x="212467" y="150516"/>
                  </a:cubicBezTo>
                  <a:close/>
                  <a:moveTo>
                    <a:pt x="304411" y="0"/>
                  </a:moveTo>
                  <a:cubicBezTo>
                    <a:pt x="305800" y="0"/>
                    <a:pt x="307090" y="793"/>
                    <a:pt x="307785" y="1883"/>
                  </a:cubicBezTo>
                  <a:lnTo>
                    <a:pt x="374076" y="110388"/>
                  </a:lnTo>
                  <a:cubicBezTo>
                    <a:pt x="374771" y="111677"/>
                    <a:pt x="374870" y="113163"/>
                    <a:pt x="374175" y="114451"/>
                  </a:cubicBezTo>
                  <a:cubicBezTo>
                    <a:pt x="373381" y="115640"/>
                    <a:pt x="372091" y="116433"/>
                    <a:pt x="370702" y="116433"/>
                  </a:cubicBezTo>
                  <a:lnTo>
                    <a:pt x="238119" y="116433"/>
                  </a:lnTo>
                  <a:cubicBezTo>
                    <a:pt x="236730" y="116433"/>
                    <a:pt x="235340" y="115640"/>
                    <a:pt x="234646" y="114451"/>
                  </a:cubicBezTo>
                  <a:cubicBezTo>
                    <a:pt x="233951" y="113163"/>
                    <a:pt x="234050" y="111677"/>
                    <a:pt x="234745" y="110388"/>
                  </a:cubicBezTo>
                  <a:lnTo>
                    <a:pt x="301036" y="1883"/>
                  </a:lnTo>
                  <a:cubicBezTo>
                    <a:pt x="301731" y="793"/>
                    <a:pt x="303021" y="0"/>
                    <a:pt x="3044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lt1"/>
                </a:solidFill>
                <a:latin typeface="微软雅黑 Light" panose="020B0502040204020203" pitchFamily="34" charset="-122"/>
                <a:ea typeface="微软雅黑 Light" panose="020B0502040204020203" pitchFamily="34" charset="-122"/>
              </a:endParaRPr>
            </a:p>
          </p:txBody>
        </p:sp>
      </p:grpSp>
      <p:grpSp>
        <p:nvGrpSpPr>
          <p:cNvPr id="87" name="Group 65"/>
          <p:cNvGrpSpPr/>
          <p:nvPr/>
        </p:nvGrpSpPr>
        <p:grpSpPr>
          <a:xfrm>
            <a:off x="6218731" y="4487995"/>
            <a:ext cx="5187062" cy="851590"/>
            <a:chOff x="6218731" y="2210710"/>
            <a:chExt cx="5187062" cy="851590"/>
          </a:xfrm>
        </p:grpSpPr>
        <p:sp>
          <p:nvSpPr>
            <p:cNvPr id="88" name="ï$ḷïḍé"/>
            <p:cNvSpPr/>
            <p:nvPr/>
          </p:nvSpPr>
          <p:spPr>
            <a:xfrm flipH="1">
              <a:off x="6240068" y="2210710"/>
              <a:ext cx="5165725" cy="851589"/>
            </a:xfrm>
            <a:prstGeom prst="homePlate">
              <a:avLst>
                <a:gd name="adj" fmla="val 44182"/>
              </a:avLst>
            </a:prstGeom>
            <a:noFill/>
            <a:ln w="28575">
              <a:solidFill>
                <a:srgbClr val="D4663B"/>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tx1"/>
                </a:solidFill>
                <a:latin typeface="微软雅黑 Light" panose="020B0502040204020203" pitchFamily="34" charset="-122"/>
                <a:ea typeface="微软雅黑 Light" panose="020B0502040204020203" pitchFamily="34" charset="-122"/>
              </a:endParaRPr>
            </a:p>
          </p:txBody>
        </p:sp>
        <p:grpSp>
          <p:nvGrpSpPr>
            <p:cNvPr id="89" name="îṧ1iḓe"/>
            <p:cNvGrpSpPr/>
            <p:nvPr/>
          </p:nvGrpSpPr>
          <p:grpSpPr>
            <a:xfrm>
              <a:off x="7287820" y="2267135"/>
              <a:ext cx="4117973" cy="717168"/>
              <a:chOff x="7620663" y="311532"/>
              <a:chExt cx="3898236" cy="717168"/>
            </a:xfrm>
          </p:grpSpPr>
          <p:sp>
            <p:nvSpPr>
              <p:cNvPr id="92" name="íṩļiḍe"/>
              <p:cNvSpPr txBox="1"/>
              <p:nvPr/>
            </p:nvSpPr>
            <p:spPr>
              <a:xfrm flipH="1">
                <a:off x="7620663" y="672448"/>
                <a:ext cx="3898235" cy="356252"/>
              </a:xfrm>
              <a:prstGeom prst="rect">
                <a:avLst/>
              </a:prstGeom>
              <a:noFill/>
            </p:spPr>
            <p:txBody>
              <a:bodyPr wrap="square" lIns="91440" tIns="45720" rIns="9144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dirty="0">
                    <a:latin typeface="微软雅黑 Light" panose="020B0502040204020203" pitchFamily="34" charset="-122"/>
                    <a:ea typeface="微软雅黑 Light" panose="020B0502040204020203" pitchFamily="34" charset="-122"/>
                  </a:rPr>
                  <a:t>Copy paste fonts. Choose the only option to retain text……</a:t>
                </a:r>
              </a:p>
            </p:txBody>
          </p:sp>
          <p:sp>
            <p:nvSpPr>
              <p:cNvPr id="93" name="îŝ1íḍé"/>
              <p:cNvSpPr/>
              <p:nvPr/>
            </p:nvSpPr>
            <p:spPr>
              <a:xfrm flipH="1">
                <a:off x="7620664" y="311532"/>
                <a:ext cx="3898235" cy="360915"/>
              </a:xfrm>
              <a:prstGeom prst="rect">
                <a:avLst/>
              </a:prstGeom>
            </p:spPr>
            <p:txBody>
              <a:bodyPr wrap="square" lIns="91440" tIns="45720" rIns="91440" bIns="4572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Light" panose="020B0502040204020203" pitchFamily="34" charset="-122"/>
                    <a:ea typeface="微软雅黑 Light" panose="020B0502040204020203" pitchFamily="34" charset="-122"/>
                  </a:rPr>
                  <a:t>输入关键字</a:t>
                </a:r>
              </a:p>
            </p:txBody>
          </p:sp>
        </p:grpSp>
        <p:sp>
          <p:nvSpPr>
            <p:cNvPr id="90" name="流程图: 离页连接符 2"/>
            <p:cNvSpPr/>
            <p:nvPr/>
          </p:nvSpPr>
          <p:spPr>
            <a:xfrm rot="5400000">
              <a:off x="6286908" y="2142535"/>
              <a:ext cx="851588" cy="987941"/>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3157"/>
                <a:gd name="connsiteX1-3" fmla="*/ 10000 w 10000"/>
                <a:gd name="connsiteY1-4" fmla="*/ 0 h 13157"/>
                <a:gd name="connsiteX2-5" fmla="*/ 10000 w 10000"/>
                <a:gd name="connsiteY2-6" fmla="*/ 8000 h 13157"/>
                <a:gd name="connsiteX3-7" fmla="*/ 4801 w 10000"/>
                <a:gd name="connsiteY3-8" fmla="*/ 13157 h 13157"/>
                <a:gd name="connsiteX4-9" fmla="*/ 0 w 10000"/>
                <a:gd name="connsiteY4-10" fmla="*/ 8000 h 13157"/>
                <a:gd name="connsiteX5-11" fmla="*/ 0 w 10000"/>
                <a:gd name="connsiteY5-12" fmla="*/ 0 h 131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3157">
                  <a:moveTo>
                    <a:pt x="0" y="0"/>
                  </a:moveTo>
                  <a:lnTo>
                    <a:pt x="10000" y="0"/>
                  </a:lnTo>
                  <a:lnTo>
                    <a:pt x="10000" y="8000"/>
                  </a:lnTo>
                  <a:lnTo>
                    <a:pt x="4801" y="13157"/>
                  </a:lnTo>
                  <a:lnTo>
                    <a:pt x="0" y="8000"/>
                  </a:lnTo>
                  <a:lnTo>
                    <a:pt x="0" y="0"/>
                  </a:lnTo>
                  <a:close/>
                </a:path>
              </a:pathLst>
            </a:cu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Light" panose="020B0502040204020203" pitchFamily="34" charset="-122"/>
                <a:ea typeface="微软雅黑 Light" panose="020B0502040204020203" pitchFamily="34" charset="-122"/>
              </a:endParaRPr>
            </a:p>
          </p:txBody>
        </p:sp>
        <p:sp>
          <p:nvSpPr>
            <p:cNvPr id="91" name="îšļiḋé"/>
            <p:cNvSpPr/>
            <p:nvPr/>
          </p:nvSpPr>
          <p:spPr bwMode="auto">
            <a:xfrm>
              <a:off x="6692279" y="2402142"/>
              <a:ext cx="447832" cy="447152"/>
            </a:xfrm>
            <a:custGeom>
              <a:avLst/>
              <a:gdLst>
                <a:gd name="T0" fmla="*/ 3845 w 3934"/>
                <a:gd name="T1" fmla="*/ 89 h 3934"/>
                <a:gd name="T2" fmla="*/ 2313 w 3934"/>
                <a:gd name="T3" fmla="*/ 0 h 3934"/>
                <a:gd name="T4" fmla="*/ 0 w 3934"/>
                <a:gd name="T5" fmla="*/ 2313 h 3934"/>
                <a:gd name="T6" fmla="*/ 1621 w 3934"/>
                <a:gd name="T7" fmla="*/ 3934 h 3934"/>
                <a:gd name="T8" fmla="*/ 3934 w 3934"/>
                <a:gd name="T9" fmla="*/ 1621 h 3934"/>
                <a:gd name="T10" fmla="*/ 3845 w 3934"/>
                <a:gd name="T11" fmla="*/ 89 h 3934"/>
                <a:gd name="T12" fmla="*/ 3343 w 3934"/>
                <a:gd name="T13" fmla="*/ 1001 h 3934"/>
                <a:gd name="T14" fmla="*/ 2933 w 3934"/>
                <a:gd name="T15" fmla="*/ 1001 h 3934"/>
                <a:gd name="T16" fmla="*/ 2933 w 3934"/>
                <a:gd name="T17" fmla="*/ 591 h 3934"/>
                <a:gd name="T18" fmla="*/ 3343 w 3934"/>
                <a:gd name="T19" fmla="*/ 591 h 3934"/>
                <a:gd name="T20" fmla="*/ 3343 w 3934"/>
                <a:gd name="T21" fmla="*/ 1001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4" h="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lt1"/>
                </a:solidFill>
                <a:latin typeface="微软雅黑 Light" panose="020B0502040204020203" pitchFamily="34" charset="-122"/>
                <a:ea typeface="微软雅黑 Light" panose="020B0502040204020203" pitchFamily="34" charset="-122"/>
              </a:endParaRPr>
            </a:p>
          </p:txBody>
        </p:sp>
      </p:grpSp>
      <p:grpSp>
        <p:nvGrpSpPr>
          <p:cNvPr id="94" name="Group 72"/>
          <p:cNvGrpSpPr/>
          <p:nvPr/>
        </p:nvGrpSpPr>
        <p:grpSpPr>
          <a:xfrm>
            <a:off x="6218731" y="5626638"/>
            <a:ext cx="5187062" cy="851590"/>
            <a:chOff x="6218731" y="2210710"/>
            <a:chExt cx="5187062" cy="851590"/>
          </a:xfrm>
        </p:grpSpPr>
        <p:sp>
          <p:nvSpPr>
            <p:cNvPr id="95" name="ï$ḷïḍé"/>
            <p:cNvSpPr/>
            <p:nvPr/>
          </p:nvSpPr>
          <p:spPr>
            <a:xfrm flipH="1">
              <a:off x="6240068" y="2210710"/>
              <a:ext cx="5165725" cy="851589"/>
            </a:xfrm>
            <a:prstGeom prst="homePlate">
              <a:avLst>
                <a:gd name="adj" fmla="val 44182"/>
              </a:avLst>
            </a:prstGeom>
            <a:noFill/>
            <a:ln w="28575">
              <a:solidFill>
                <a:srgbClr val="D4663B"/>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tx1"/>
                </a:solidFill>
                <a:latin typeface="微软雅黑 Light" panose="020B0502040204020203" pitchFamily="34" charset="-122"/>
                <a:ea typeface="微软雅黑 Light" panose="020B0502040204020203" pitchFamily="34" charset="-122"/>
              </a:endParaRPr>
            </a:p>
          </p:txBody>
        </p:sp>
        <p:grpSp>
          <p:nvGrpSpPr>
            <p:cNvPr id="96" name="îṧ1iḓe"/>
            <p:cNvGrpSpPr/>
            <p:nvPr/>
          </p:nvGrpSpPr>
          <p:grpSpPr>
            <a:xfrm>
              <a:off x="7287820" y="2267135"/>
              <a:ext cx="4117973" cy="717168"/>
              <a:chOff x="7620663" y="311532"/>
              <a:chExt cx="3898236" cy="717168"/>
            </a:xfrm>
          </p:grpSpPr>
          <p:sp>
            <p:nvSpPr>
              <p:cNvPr id="99" name="íṩļiḍe"/>
              <p:cNvSpPr txBox="1"/>
              <p:nvPr/>
            </p:nvSpPr>
            <p:spPr>
              <a:xfrm flipH="1">
                <a:off x="7620663" y="672448"/>
                <a:ext cx="3898235" cy="356252"/>
              </a:xfrm>
              <a:prstGeom prst="rect">
                <a:avLst/>
              </a:prstGeom>
              <a:noFill/>
            </p:spPr>
            <p:txBody>
              <a:bodyPr wrap="square" lIns="91440" tIns="45720" rIns="9144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dirty="0">
                    <a:latin typeface="微软雅黑 Light" panose="020B0502040204020203" pitchFamily="34" charset="-122"/>
                    <a:ea typeface="微软雅黑 Light" panose="020B0502040204020203" pitchFamily="34" charset="-122"/>
                  </a:rPr>
                  <a:t>Copy paste fonts. Choose the only option to retain text……</a:t>
                </a:r>
              </a:p>
            </p:txBody>
          </p:sp>
          <p:sp>
            <p:nvSpPr>
              <p:cNvPr id="100" name="îŝ1íḍé"/>
              <p:cNvSpPr/>
              <p:nvPr/>
            </p:nvSpPr>
            <p:spPr>
              <a:xfrm flipH="1">
                <a:off x="7620664" y="311532"/>
                <a:ext cx="3898235" cy="360915"/>
              </a:xfrm>
              <a:prstGeom prst="rect">
                <a:avLst/>
              </a:prstGeom>
            </p:spPr>
            <p:txBody>
              <a:bodyPr wrap="square" lIns="91440" tIns="45720" rIns="91440" bIns="4572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Light" panose="020B0502040204020203" pitchFamily="34" charset="-122"/>
                    <a:ea typeface="微软雅黑 Light" panose="020B0502040204020203" pitchFamily="34" charset="-122"/>
                  </a:rPr>
                  <a:t>输入关键字</a:t>
                </a:r>
              </a:p>
            </p:txBody>
          </p:sp>
        </p:grpSp>
        <p:sp>
          <p:nvSpPr>
            <p:cNvPr id="97" name="流程图: 离页连接符 2"/>
            <p:cNvSpPr/>
            <p:nvPr/>
          </p:nvSpPr>
          <p:spPr>
            <a:xfrm rot="5400000">
              <a:off x="6286908" y="2142535"/>
              <a:ext cx="851588" cy="987941"/>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3157"/>
                <a:gd name="connsiteX1-3" fmla="*/ 10000 w 10000"/>
                <a:gd name="connsiteY1-4" fmla="*/ 0 h 13157"/>
                <a:gd name="connsiteX2-5" fmla="*/ 10000 w 10000"/>
                <a:gd name="connsiteY2-6" fmla="*/ 8000 h 13157"/>
                <a:gd name="connsiteX3-7" fmla="*/ 4801 w 10000"/>
                <a:gd name="connsiteY3-8" fmla="*/ 13157 h 13157"/>
                <a:gd name="connsiteX4-9" fmla="*/ 0 w 10000"/>
                <a:gd name="connsiteY4-10" fmla="*/ 8000 h 13157"/>
                <a:gd name="connsiteX5-11" fmla="*/ 0 w 10000"/>
                <a:gd name="connsiteY5-12" fmla="*/ 0 h 131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3157">
                  <a:moveTo>
                    <a:pt x="0" y="0"/>
                  </a:moveTo>
                  <a:lnTo>
                    <a:pt x="10000" y="0"/>
                  </a:lnTo>
                  <a:lnTo>
                    <a:pt x="10000" y="8000"/>
                  </a:lnTo>
                  <a:lnTo>
                    <a:pt x="4801" y="13157"/>
                  </a:lnTo>
                  <a:lnTo>
                    <a:pt x="0" y="8000"/>
                  </a:lnTo>
                  <a:lnTo>
                    <a:pt x="0" y="0"/>
                  </a:lnTo>
                  <a:close/>
                </a:path>
              </a:pathLst>
            </a:cu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Light" panose="020B0502040204020203" pitchFamily="34" charset="-122"/>
                <a:ea typeface="微软雅黑 Light" panose="020B0502040204020203" pitchFamily="34" charset="-122"/>
              </a:endParaRPr>
            </a:p>
          </p:txBody>
        </p:sp>
        <p:sp>
          <p:nvSpPr>
            <p:cNvPr id="98" name="îšļiḋé"/>
            <p:cNvSpPr/>
            <p:nvPr/>
          </p:nvSpPr>
          <p:spPr bwMode="auto">
            <a:xfrm>
              <a:off x="6692279" y="2402115"/>
              <a:ext cx="447832" cy="44720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004" h="606157">
                  <a:moveTo>
                    <a:pt x="303502" y="242266"/>
                  </a:moveTo>
                  <a:cubicBezTo>
                    <a:pt x="272385" y="242266"/>
                    <a:pt x="244563" y="267589"/>
                    <a:pt x="244563" y="301138"/>
                  </a:cubicBezTo>
                  <a:cubicBezTo>
                    <a:pt x="244563" y="334596"/>
                    <a:pt x="272477" y="360010"/>
                    <a:pt x="303502" y="360010"/>
                  </a:cubicBezTo>
                  <a:cubicBezTo>
                    <a:pt x="336266" y="360010"/>
                    <a:pt x="362441" y="332402"/>
                    <a:pt x="362441" y="301138"/>
                  </a:cubicBezTo>
                  <a:cubicBezTo>
                    <a:pt x="362441" y="270148"/>
                    <a:pt x="336632" y="242266"/>
                    <a:pt x="303502" y="242266"/>
                  </a:cubicBezTo>
                  <a:close/>
                  <a:moveTo>
                    <a:pt x="303502" y="208168"/>
                  </a:moveTo>
                  <a:cubicBezTo>
                    <a:pt x="355028" y="208168"/>
                    <a:pt x="396578" y="251499"/>
                    <a:pt x="396578" y="301138"/>
                  </a:cubicBezTo>
                  <a:cubicBezTo>
                    <a:pt x="396578" y="351417"/>
                    <a:pt x="354387" y="394108"/>
                    <a:pt x="303502" y="394108"/>
                  </a:cubicBezTo>
                  <a:cubicBezTo>
                    <a:pt x="254356" y="394108"/>
                    <a:pt x="210426" y="353428"/>
                    <a:pt x="210426" y="301138"/>
                  </a:cubicBezTo>
                  <a:cubicBezTo>
                    <a:pt x="210426" y="249214"/>
                    <a:pt x="253532" y="208168"/>
                    <a:pt x="303502" y="208168"/>
                  </a:cubicBezTo>
                  <a:close/>
                  <a:moveTo>
                    <a:pt x="303502" y="188007"/>
                  </a:moveTo>
                  <a:cubicBezTo>
                    <a:pt x="241081" y="188007"/>
                    <a:pt x="190192" y="239008"/>
                    <a:pt x="190192" y="301159"/>
                  </a:cubicBezTo>
                  <a:cubicBezTo>
                    <a:pt x="190192" y="364042"/>
                    <a:pt x="241722" y="414403"/>
                    <a:pt x="303502" y="414403"/>
                  </a:cubicBezTo>
                  <a:cubicBezTo>
                    <a:pt x="365740" y="414403"/>
                    <a:pt x="416903" y="363402"/>
                    <a:pt x="416903" y="301159"/>
                  </a:cubicBezTo>
                  <a:cubicBezTo>
                    <a:pt x="416903" y="239922"/>
                    <a:pt x="366747" y="188007"/>
                    <a:pt x="303502" y="188007"/>
                  </a:cubicBezTo>
                  <a:close/>
                  <a:moveTo>
                    <a:pt x="303502" y="0"/>
                  </a:moveTo>
                  <a:cubicBezTo>
                    <a:pt x="341669" y="0"/>
                    <a:pt x="372605" y="30893"/>
                    <a:pt x="372605" y="69006"/>
                  </a:cubicBezTo>
                  <a:cubicBezTo>
                    <a:pt x="372605" y="88382"/>
                    <a:pt x="364550" y="140388"/>
                    <a:pt x="351737" y="186910"/>
                  </a:cubicBezTo>
                  <a:cubicBezTo>
                    <a:pt x="375533" y="144867"/>
                    <a:pt x="406744" y="102458"/>
                    <a:pt x="420473" y="88748"/>
                  </a:cubicBezTo>
                  <a:cubicBezTo>
                    <a:pt x="447473" y="61877"/>
                    <a:pt x="491131" y="61785"/>
                    <a:pt x="518132" y="88748"/>
                  </a:cubicBezTo>
                  <a:cubicBezTo>
                    <a:pt x="545041" y="115711"/>
                    <a:pt x="545041" y="159399"/>
                    <a:pt x="518040" y="186271"/>
                  </a:cubicBezTo>
                  <a:cubicBezTo>
                    <a:pt x="504403" y="199980"/>
                    <a:pt x="461843" y="231148"/>
                    <a:pt x="419741" y="255003"/>
                  </a:cubicBezTo>
                  <a:cubicBezTo>
                    <a:pt x="466419" y="242116"/>
                    <a:pt x="518589" y="234073"/>
                    <a:pt x="537993" y="234073"/>
                  </a:cubicBezTo>
                  <a:cubicBezTo>
                    <a:pt x="576068" y="234073"/>
                    <a:pt x="607004" y="264965"/>
                    <a:pt x="607004" y="303079"/>
                  </a:cubicBezTo>
                  <a:cubicBezTo>
                    <a:pt x="607004" y="341192"/>
                    <a:pt x="576068" y="372085"/>
                    <a:pt x="537993" y="371993"/>
                  </a:cubicBezTo>
                  <a:cubicBezTo>
                    <a:pt x="518498" y="371993"/>
                    <a:pt x="466419" y="364042"/>
                    <a:pt x="419832" y="351155"/>
                  </a:cubicBezTo>
                  <a:cubicBezTo>
                    <a:pt x="461843" y="375010"/>
                    <a:pt x="504403" y="406177"/>
                    <a:pt x="518132" y="419886"/>
                  </a:cubicBezTo>
                  <a:cubicBezTo>
                    <a:pt x="545041" y="446758"/>
                    <a:pt x="545132" y="490446"/>
                    <a:pt x="518132" y="517409"/>
                  </a:cubicBezTo>
                  <a:cubicBezTo>
                    <a:pt x="491223" y="544372"/>
                    <a:pt x="447473" y="544280"/>
                    <a:pt x="420473" y="517409"/>
                  </a:cubicBezTo>
                  <a:cubicBezTo>
                    <a:pt x="406744" y="503699"/>
                    <a:pt x="375533" y="461199"/>
                    <a:pt x="351645" y="419247"/>
                  </a:cubicBezTo>
                  <a:cubicBezTo>
                    <a:pt x="364550" y="465769"/>
                    <a:pt x="372605" y="517866"/>
                    <a:pt x="372605" y="537243"/>
                  </a:cubicBezTo>
                  <a:cubicBezTo>
                    <a:pt x="372605" y="575264"/>
                    <a:pt x="341669" y="606157"/>
                    <a:pt x="303502" y="606157"/>
                  </a:cubicBezTo>
                  <a:cubicBezTo>
                    <a:pt x="265336" y="606157"/>
                    <a:pt x="234400" y="575264"/>
                    <a:pt x="234400" y="537243"/>
                  </a:cubicBezTo>
                  <a:cubicBezTo>
                    <a:pt x="234400" y="517775"/>
                    <a:pt x="242454" y="465677"/>
                    <a:pt x="255359" y="419064"/>
                  </a:cubicBezTo>
                  <a:cubicBezTo>
                    <a:pt x="231562" y="461107"/>
                    <a:pt x="200260" y="503699"/>
                    <a:pt x="186531" y="517409"/>
                  </a:cubicBezTo>
                  <a:cubicBezTo>
                    <a:pt x="159622" y="544280"/>
                    <a:pt x="115873" y="544280"/>
                    <a:pt x="88872" y="517409"/>
                  </a:cubicBezTo>
                  <a:cubicBezTo>
                    <a:pt x="61872" y="490446"/>
                    <a:pt x="61872" y="446758"/>
                    <a:pt x="88872" y="419795"/>
                  </a:cubicBezTo>
                  <a:cubicBezTo>
                    <a:pt x="102601" y="406177"/>
                    <a:pt x="145069" y="375010"/>
                    <a:pt x="187172" y="351155"/>
                  </a:cubicBezTo>
                  <a:cubicBezTo>
                    <a:pt x="140585" y="364042"/>
                    <a:pt x="88506" y="372085"/>
                    <a:pt x="69102" y="372085"/>
                  </a:cubicBezTo>
                  <a:cubicBezTo>
                    <a:pt x="30936" y="371993"/>
                    <a:pt x="0" y="341192"/>
                    <a:pt x="0" y="303079"/>
                  </a:cubicBezTo>
                  <a:cubicBezTo>
                    <a:pt x="0" y="264965"/>
                    <a:pt x="30936" y="234073"/>
                    <a:pt x="69102" y="234073"/>
                  </a:cubicBezTo>
                  <a:cubicBezTo>
                    <a:pt x="88506" y="234073"/>
                    <a:pt x="140585" y="242116"/>
                    <a:pt x="187172" y="255003"/>
                  </a:cubicBezTo>
                  <a:cubicBezTo>
                    <a:pt x="145161" y="231148"/>
                    <a:pt x="102601" y="199980"/>
                    <a:pt x="88872" y="186362"/>
                  </a:cubicBezTo>
                  <a:cubicBezTo>
                    <a:pt x="61963" y="159399"/>
                    <a:pt x="61963" y="115711"/>
                    <a:pt x="88872" y="88748"/>
                  </a:cubicBezTo>
                  <a:cubicBezTo>
                    <a:pt x="115873" y="61877"/>
                    <a:pt x="159622" y="61877"/>
                    <a:pt x="186623" y="88748"/>
                  </a:cubicBezTo>
                  <a:cubicBezTo>
                    <a:pt x="200352" y="102458"/>
                    <a:pt x="231471" y="144867"/>
                    <a:pt x="255359" y="186910"/>
                  </a:cubicBezTo>
                  <a:cubicBezTo>
                    <a:pt x="242454" y="140388"/>
                    <a:pt x="234400" y="88382"/>
                    <a:pt x="234400" y="69006"/>
                  </a:cubicBezTo>
                  <a:cubicBezTo>
                    <a:pt x="234400" y="30893"/>
                    <a:pt x="265336" y="0"/>
                    <a:pt x="3035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lt1"/>
                </a:solidFill>
                <a:latin typeface="微软雅黑 Light" panose="020B0502040204020203" pitchFamily="34" charset="-122"/>
                <a:ea typeface="微软雅黑 Light" panose="020B0502040204020203" pitchFamily="34" charset="-122"/>
              </a:endParaRPr>
            </a:p>
          </p:txBody>
        </p:sp>
      </p:grpSp>
      <p:sp>
        <p:nvSpPr>
          <p:cNvPr id="108" name="等腰三角形 107"/>
          <p:cNvSpPr/>
          <p:nvPr/>
        </p:nvSpPr>
        <p:spPr>
          <a:xfrm rot="2296937">
            <a:off x="4351399" y="2721547"/>
            <a:ext cx="552884" cy="609600"/>
          </a:xfrm>
          <a:prstGeom prst="triangle">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等腰三角形 110"/>
          <p:cNvSpPr/>
          <p:nvPr/>
        </p:nvSpPr>
        <p:spPr>
          <a:xfrm rot="2296937">
            <a:off x="4443502" y="2257089"/>
            <a:ext cx="552884" cy="60960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3534886" y="552546"/>
            <a:ext cx="5122228" cy="1460620"/>
            <a:chOff x="3488372" y="1029333"/>
            <a:chExt cx="5122228" cy="1460620"/>
          </a:xfrm>
        </p:grpSpPr>
        <p:grpSp>
          <p:nvGrpSpPr>
            <p:cNvPr id="6" name="组合 5"/>
            <p:cNvGrpSpPr/>
            <p:nvPr/>
          </p:nvGrpSpPr>
          <p:grpSpPr>
            <a:xfrm>
              <a:off x="4267200" y="1270753"/>
              <a:ext cx="3657600" cy="1219200"/>
              <a:chOff x="4267200" y="304800"/>
              <a:chExt cx="3657600" cy="1219200"/>
            </a:xfrm>
          </p:grpSpPr>
          <p:sp>
            <p:nvSpPr>
              <p:cNvPr id="4" name="矩形 3"/>
              <p:cNvSpPr/>
              <p:nvPr/>
            </p:nvSpPr>
            <p:spPr>
              <a:xfrm>
                <a:off x="4267200" y="304800"/>
                <a:ext cx="3657600" cy="609600"/>
              </a:xfrm>
              <a:prstGeom prst="rect">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4267200" y="914400"/>
                <a:ext cx="3657600" cy="609600"/>
              </a:xfrm>
              <a:prstGeom prst="rect">
                <a:avLst/>
              </a:prstGeom>
              <a:no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4800600" y="1966733"/>
              <a:ext cx="289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输入描述性文字</a:t>
              </a:r>
            </a:p>
          </p:txBody>
        </p:sp>
        <p:pic>
          <p:nvPicPr>
            <p:cNvPr id="12" name="图片 11"/>
            <p:cNvPicPr>
              <a:picLocks noChangeAspect="1"/>
            </p:cNvPicPr>
            <p:nvPr/>
          </p:nvPicPr>
          <p:blipFill>
            <a:blip r:embed="rId3"/>
            <a:stretch>
              <a:fillRect/>
            </a:stretch>
          </p:blipFill>
          <p:spPr>
            <a:xfrm>
              <a:off x="3488372" y="2055392"/>
              <a:ext cx="1045528" cy="434561"/>
            </a:xfrm>
            <a:prstGeom prst="rect">
              <a:avLst/>
            </a:prstGeom>
          </p:spPr>
        </p:pic>
        <p:pic>
          <p:nvPicPr>
            <p:cNvPr id="13" name="图片 12"/>
            <p:cNvPicPr>
              <a:picLocks noChangeAspect="1"/>
            </p:cNvPicPr>
            <p:nvPr/>
          </p:nvPicPr>
          <p:blipFill>
            <a:blip r:embed="rId3"/>
            <a:stretch>
              <a:fillRect/>
            </a:stretch>
          </p:blipFill>
          <p:spPr>
            <a:xfrm>
              <a:off x="7565072" y="1029333"/>
              <a:ext cx="1045528" cy="434561"/>
            </a:xfrm>
            <a:prstGeom prst="rect">
              <a:avLst/>
            </a:prstGeom>
          </p:spPr>
        </p:pic>
      </p:grpSp>
      <p:sp>
        <p:nvSpPr>
          <p:cNvPr id="7" name="TextBox 43"/>
          <p:cNvSpPr txBox="1"/>
          <p:nvPr/>
        </p:nvSpPr>
        <p:spPr>
          <a:xfrm>
            <a:off x="4863996" y="797549"/>
            <a:ext cx="27475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15" name="TextBox 43"/>
          <p:cNvSpPr txBox="1"/>
          <p:nvPr/>
        </p:nvSpPr>
        <p:spPr>
          <a:xfrm>
            <a:off x="1805773" y="932274"/>
            <a:ext cx="10261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01</a:t>
            </a:r>
          </a:p>
        </p:txBody>
      </p:sp>
      <p:sp>
        <p:nvSpPr>
          <p:cNvPr id="25" name="直角三角形 24"/>
          <p:cNvSpPr/>
          <p:nvPr/>
        </p:nvSpPr>
        <p:spPr>
          <a:xfrm flipV="1">
            <a:off x="0" y="-1"/>
            <a:ext cx="838200" cy="932274"/>
          </a:xfrm>
          <a:prstGeom prst="rtTriangle">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TextBox 43"/>
          <p:cNvSpPr txBox="1"/>
          <p:nvPr/>
        </p:nvSpPr>
        <p:spPr>
          <a:xfrm>
            <a:off x="-68790" y="-113424"/>
            <a:ext cx="97577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0" i="1"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03</a:t>
            </a:r>
          </a:p>
        </p:txBody>
      </p:sp>
      <p:cxnSp>
        <p:nvCxnSpPr>
          <p:cNvPr id="28" name="直接连接符 27"/>
          <p:cNvCxnSpPr/>
          <p:nvPr/>
        </p:nvCxnSpPr>
        <p:spPr>
          <a:xfrm flipH="1">
            <a:off x="1611284" y="-510435"/>
            <a:ext cx="1027522" cy="119460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Box 43"/>
          <p:cNvSpPr txBox="1"/>
          <p:nvPr/>
        </p:nvSpPr>
        <p:spPr>
          <a:xfrm>
            <a:off x="621217" y="-85971"/>
            <a:ext cx="345721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千与</a:t>
            </a:r>
            <a:endPar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    </a:t>
            </a: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千寻</a:t>
            </a:r>
            <a:endParaRPr kumimoji="0" 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p:txBody>
      </p:sp>
      <p:cxnSp>
        <p:nvCxnSpPr>
          <p:cNvPr id="33" name="直接连接符 32"/>
          <p:cNvCxnSpPr/>
          <p:nvPr/>
        </p:nvCxnSpPr>
        <p:spPr>
          <a:xfrm flipV="1">
            <a:off x="2288959" y="-385720"/>
            <a:ext cx="863762" cy="969834"/>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148" y="476755"/>
            <a:ext cx="855082" cy="93227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23454" y="386827"/>
            <a:ext cx="1438783" cy="1620366"/>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295400" y="2479991"/>
            <a:ext cx="9263696" cy="2636059"/>
            <a:chOff x="898827" y="2877726"/>
            <a:chExt cx="9263696" cy="2636059"/>
          </a:xfrm>
        </p:grpSpPr>
        <p:sp>
          <p:nvSpPr>
            <p:cNvPr id="31" name="任意多边形: 形状 30"/>
            <p:cNvSpPr/>
            <p:nvPr/>
          </p:nvSpPr>
          <p:spPr>
            <a:xfrm>
              <a:off x="6870946" y="3348514"/>
              <a:ext cx="2400337" cy="1684704"/>
            </a:xfrm>
            <a:custGeom>
              <a:avLst/>
              <a:gdLst>
                <a:gd name="connsiteX0" fmla="*/ 0 w 2400337"/>
                <a:gd name="connsiteY0" fmla="*/ 0 h 1684704"/>
                <a:gd name="connsiteX1" fmla="*/ 30135 w 2400337"/>
                <a:gd name="connsiteY1" fmla="*/ 0 h 1684704"/>
                <a:gd name="connsiteX2" fmla="*/ 79046 w 2400337"/>
                <a:gd name="connsiteY2" fmla="*/ 80509 h 1684704"/>
                <a:gd name="connsiteX3" fmla="*/ 1278434 w 2400337"/>
                <a:gd name="connsiteY3" fmla="*/ 718219 h 1684704"/>
                <a:gd name="connsiteX4" fmla="*/ 2288860 w 2400337"/>
                <a:gd name="connsiteY4" fmla="*/ 306771 h 1684704"/>
                <a:gd name="connsiteX5" fmla="*/ 2336069 w 2400337"/>
                <a:gd name="connsiteY5" fmla="*/ 255447 h 1684704"/>
                <a:gd name="connsiteX6" fmla="*/ 2227601 w 2400337"/>
                <a:gd name="connsiteY6" fmla="*/ 455283 h 1684704"/>
                <a:gd name="connsiteX7" fmla="*/ 2132644 w 2400337"/>
                <a:gd name="connsiteY7" fmla="*/ 925619 h 1684704"/>
                <a:gd name="connsiteX8" fmla="*/ 2339008 w 2400337"/>
                <a:gd name="connsiteY8" fmla="*/ 1601207 h 1684704"/>
                <a:gd name="connsiteX9" fmla="*/ 2400337 w 2400337"/>
                <a:gd name="connsiteY9" fmla="*/ 1683221 h 1684704"/>
                <a:gd name="connsiteX10" fmla="*/ 2400337 w 2400337"/>
                <a:gd name="connsiteY10" fmla="*/ 1684704 h 1684704"/>
                <a:gd name="connsiteX11" fmla="*/ 2318899 w 2400337"/>
                <a:gd name="connsiteY11" fmla="*/ 1575798 h 1684704"/>
                <a:gd name="connsiteX12" fmla="*/ 1202776 w 2400337"/>
                <a:gd name="connsiteY12" fmla="*/ 1049438 h 1684704"/>
                <a:gd name="connsiteX13" fmla="*/ 180008 w 2400337"/>
                <a:gd name="connsiteY13" fmla="*/ 1473083 h 1684704"/>
                <a:gd name="connsiteX14" fmla="*/ 112421 w 2400337"/>
                <a:gd name="connsiteY14" fmla="*/ 1547447 h 1684704"/>
                <a:gd name="connsiteX15" fmla="*/ 122625 w 2400337"/>
                <a:gd name="connsiteY15" fmla="*/ 1529693 h 1684704"/>
                <a:gd name="connsiteX16" fmla="*/ 272908 w 2400337"/>
                <a:gd name="connsiteY16" fmla="*/ 868976 h 1684704"/>
                <a:gd name="connsiteX17" fmla="*/ 12633 w 2400337"/>
                <a:gd name="connsiteY17" fmla="*/ 16893 h 168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00337" h="1684704">
                  <a:moveTo>
                    <a:pt x="0" y="0"/>
                  </a:moveTo>
                  <a:lnTo>
                    <a:pt x="30135" y="0"/>
                  </a:lnTo>
                  <a:lnTo>
                    <a:pt x="79046" y="80509"/>
                  </a:lnTo>
                  <a:cubicBezTo>
                    <a:pt x="338977" y="465258"/>
                    <a:pt x="779164" y="718219"/>
                    <a:pt x="1278434" y="718219"/>
                  </a:cubicBezTo>
                  <a:cubicBezTo>
                    <a:pt x="1671609" y="718219"/>
                    <a:pt x="2028144" y="561344"/>
                    <a:pt x="2288860" y="306771"/>
                  </a:cubicBezTo>
                  <a:lnTo>
                    <a:pt x="2336069" y="255447"/>
                  </a:lnTo>
                  <a:lnTo>
                    <a:pt x="2227601" y="455283"/>
                  </a:lnTo>
                  <a:cubicBezTo>
                    <a:pt x="2166456" y="599846"/>
                    <a:pt x="2132644" y="758784"/>
                    <a:pt x="2132644" y="925619"/>
                  </a:cubicBezTo>
                  <a:cubicBezTo>
                    <a:pt x="2132644" y="1175872"/>
                    <a:pt x="2208721" y="1408356"/>
                    <a:pt x="2339008" y="1601207"/>
                  </a:cubicBezTo>
                  <a:lnTo>
                    <a:pt x="2400337" y="1683221"/>
                  </a:lnTo>
                  <a:lnTo>
                    <a:pt x="2400337" y="1684704"/>
                  </a:lnTo>
                  <a:lnTo>
                    <a:pt x="2318899" y="1575798"/>
                  </a:lnTo>
                  <a:cubicBezTo>
                    <a:pt x="2053605" y="1254337"/>
                    <a:pt x="1652119" y="1049438"/>
                    <a:pt x="1202776" y="1049438"/>
                  </a:cubicBezTo>
                  <a:cubicBezTo>
                    <a:pt x="803360" y="1049438"/>
                    <a:pt x="441757" y="1211334"/>
                    <a:pt x="180008" y="1473083"/>
                  </a:cubicBezTo>
                  <a:lnTo>
                    <a:pt x="112421" y="1547447"/>
                  </a:lnTo>
                  <a:lnTo>
                    <a:pt x="122625" y="1529693"/>
                  </a:lnTo>
                  <a:cubicBezTo>
                    <a:pt x="218936" y="1329817"/>
                    <a:pt x="272908" y="1105700"/>
                    <a:pt x="272908" y="868976"/>
                  </a:cubicBezTo>
                  <a:cubicBezTo>
                    <a:pt x="272908" y="553345"/>
                    <a:pt x="176957" y="260125"/>
                    <a:pt x="12633" y="16893"/>
                  </a:cubicBezTo>
                  <a:close/>
                </a:path>
              </a:pathLst>
            </a:custGeom>
            <a:solidFill>
              <a:srgbClr val="FFC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任意多边形: 形状 22"/>
            <p:cNvSpPr/>
            <p:nvPr/>
          </p:nvSpPr>
          <p:spPr>
            <a:xfrm>
              <a:off x="3152721" y="3353403"/>
              <a:ext cx="2400337" cy="1684704"/>
            </a:xfrm>
            <a:custGeom>
              <a:avLst/>
              <a:gdLst>
                <a:gd name="connsiteX0" fmla="*/ 0 w 2400337"/>
                <a:gd name="connsiteY0" fmla="*/ 0 h 1684704"/>
                <a:gd name="connsiteX1" fmla="*/ 30135 w 2400337"/>
                <a:gd name="connsiteY1" fmla="*/ 0 h 1684704"/>
                <a:gd name="connsiteX2" fmla="*/ 79046 w 2400337"/>
                <a:gd name="connsiteY2" fmla="*/ 80509 h 1684704"/>
                <a:gd name="connsiteX3" fmla="*/ 1278434 w 2400337"/>
                <a:gd name="connsiteY3" fmla="*/ 718219 h 1684704"/>
                <a:gd name="connsiteX4" fmla="*/ 2288860 w 2400337"/>
                <a:gd name="connsiteY4" fmla="*/ 306771 h 1684704"/>
                <a:gd name="connsiteX5" fmla="*/ 2336069 w 2400337"/>
                <a:gd name="connsiteY5" fmla="*/ 255447 h 1684704"/>
                <a:gd name="connsiteX6" fmla="*/ 2227601 w 2400337"/>
                <a:gd name="connsiteY6" fmla="*/ 455283 h 1684704"/>
                <a:gd name="connsiteX7" fmla="*/ 2132644 w 2400337"/>
                <a:gd name="connsiteY7" fmla="*/ 925619 h 1684704"/>
                <a:gd name="connsiteX8" fmla="*/ 2339008 w 2400337"/>
                <a:gd name="connsiteY8" fmla="*/ 1601207 h 1684704"/>
                <a:gd name="connsiteX9" fmla="*/ 2400337 w 2400337"/>
                <a:gd name="connsiteY9" fmla="*/ 1683221 h 1684704"/>
                <a:gd name="connsiteX10" fmla="*/ 2400337 w 2400337"/>
                <a:gd name="connsiteY10" fmla="*/ 1684704 h 1684704"/>
                <a:gd name="connsiteX11" fmla="*/ 2318899 w 2400337"/>
                <a:gd name="connsiteY11" fmla="*/ 1575798 h 1684704"/>
                <a:gd name="connsiteX12" fmla="*/ 1202776 w 2400337"/>
                <a:gd name="connsiteY12" fmla="*/ 1049438 h 1684704"/>
                <a:gd name="connsiteX13" fmla="*/ 180008 w 2400337"/>
                <a:gd name="connsiteY13" fmla="*/ 1473083 h 1684704"/>
                <a:gd name="connsiteX14" fmla="*/ 112421 w 2400337"/>
                <a:gd name="connsiteY14" fmla="*/ 1547447 h 1684704"/>
                <a:gd name="connsiteX15" fmla="*/ 122625 w 2400337"/>
                <a:gd name="connsiteY15" fmla="*/ 1529693 h 1684704"/>
                <a:gd name="connsiteX16" fmla="*/ 272908 w 2400337"/>
                <a:gd name="connsiteY16" fmla="*/ 868976 h 1684704"/>
                <a:gd name="connsiteX17" fmla="*/ 12633 w 2400337"/>
                <a:gd name="connsiteY17" fmla="*/ 16893 h 168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00337" h="1684704">
                  <a:moveTo>
                    <a:pt x="0" y="0"/>
                  </a:moveTo>
                  <a:lnTo>
                    <a:pt x="30135" y="0"/>
                  </a:lnTo>
                  <a:lnTo>
                    <a:pt x="79046" y="80509"/>
                  </a:lnTo>
                  <a:cubicBezTo>
                    <a:pt x="338977" y="465258"/>
                    <a:pt x="779164" y="718219"/>
                    <a:pt x="1278434" y="718219"/>
                  </a:cubicBezTo>
                  <a:cubicBezTo>
                    <a:pt x="1671609" y="718219"/>
                    <a:pt x="2028144" y="561344"/>
                    <a:pt x="2288860" y="306771"/>
                  </a:cubicBezTo>
                  <a:lnTo>
                    <a:pt x="2336069" y="255447"/>
                  </a:lnTo>
                  <a:lnTo>
                    <a:pt x="2227601" y="455283"/>
                  </a:lnTo>
                  <a:cubicBezTo>
                    <a:pt x="2166456" y="599846"/>
                    <a:pt x="2132644" y="758784"/>
                    <a:pt x="2132644" y="925619"/>
                  </a:cubicBezTo>
                  <a:cubicBezTo>
                    <a:pt x="2132644" y="1175872"/>
                    <a:pt x="2208721" y="1408356"/>
                    <a:pt x="2339008" y="1601207"/>
                  </a:cubicBezTo>
                  <a:lnTo>
                    <a:pt x="2400337" y="1683221"/>
                  </a:lnTo>
                  <a:lnTo>
                    <a:pt x="2400337" y="1684704"/>
                  </a:lnTo>
                  <a:lnTo>
                    <a:pt x="2318899" y="1575798"/>
                  </a:lnTo>
                  <a:cubicBezTo>
                    <a:pt x="2053605" y="1254337"/>
                    <a:pt x="1652119" y="1049438"/>
                    <a:pt x="1202776" y="1049438"/>
                  </a:cubicBezTo>
                  <a:cubicBezTo>
                    <a:pt x="803360" y="1049438"/>
                    <a:pt x="441757" y="1211334"/>
                    <a:pt x="180008" y="1473083"/>
                  </a:cubicBezTo>
                  <a:lnTo>
                    <a:pt x="112421" y="1547447"/>
                  </a:lnTo>
                  <a:lnTo>
                    <a:pt x="122625" y="1529693"/>
                  </a:lnTo>
                  <a:cubicBezTo>
                    <a:pt x="218936" y="1329817"/>
                    <a:pt x="272908" y="1105700"/>
                    <a:pt x="272908" y="868976"/>
                  </a:cubicBezTo>
                  <a:cubicBezTo>
                    <a:pt x="272908" y="553345"/>
                    <a:pt x="176957" y="260125"/>
                    <a:pt x="12633" y="16893"/>
                  </a:cubicBezTo>
                  <a:close/>
                </a:path>
              </a:pathLst>
            </a:custGeom>
            <a:solidFill>
              <a:srgbClr val="FFC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椭圆 23"/>
            <p:cNvSpPr/>
            <p:nvPr/>
          </p:nvSpPr>
          <p:spPr>
            <a:xfrm>
              <a:off x="898827" y="2877726"/>
              <a:ext cx="2636059" cy="2636059"/>
            </a:xfrm>
            <a:prstGeom prst="ellipse">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136356" y="3094320"/>
              <a:ext cx="2202870" cy="2202870"/>
            </a:xfrm>
            <a:prstGeom prst="ellipse">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380043" y="3299626"/>
              <a:ext cx="1782480" cy="1782480"/>
            </a:xfrm>
            <a:prstGeom prst="ellipse">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椭圆 2"/>
          <p:cNvSpPr/>
          <p:nvPr/>
        </p:nvSpPr>
        <p:spPr>
          <a:xfrm>
            <a:off x="1611884" y="2821128"/>
            <a:ext cx="2055435" cy="2055435"/>
          </a:xfrm>
          <a:prstGeom prst="ellipse">
            <a:avLst/>
          </a:prstGeom>
          <a:solidFill>
            <a:schemeClr val="bg1">
              <a:lumMod val="95000"/>
            </a:schemeClr>
          </a:solidFill>
          <a:ln>
            <a:noFill/>
          </a:ln>
          <a:effectLst>
            <a:innerShdw blurRad="114300">
              <a:schemeClr val="tx1">
                <a:alpha val="82000"/>
              </a:schemeClr>
            </a:innerShdw>
          </a:effectLst>
          <a:scene3d>
            <a:camera prst="orthographicFront"/>
            <a:lightRig rig="threePt" dir="t"/>
          </a:scene3d>
          <a:sp3d extrusionH="76200" contourW="12700" prstMaterial="softEdge">
            <a:bevelT w="152400" h="120650"/>
            <a:contourClr>
              <a:srgbClr val="FC5B0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796309" y="3006492"/>
            <a:ext cx="1684705" cy="1684705"/>
          </a:xfrm>
          <a:prstGeom prst="ellipse">
            <a:avLst/>
          </a:prstGeom>
          <a:solidFill>
            <a:schemeClr val="bg1">
              <a:lumMod val="95000"/>
            </a:schemeClr>
          </a:solidFill>
          <a:ln>
            <a:noFill/>
          </a:ln>
          <a:effectLst>
            <a:innerShdw blurRad="114300">
              <a:schemeClr val="tx1">
                <a:alpha val="82000"/>
              </a:schemeClr>
            </a:innerShdw>
          </a:effectLst>
          <a:scene3d>
            <a:camera prst="orthographicFront"/>
            <a:lightRig rig="threePt" dir="t"/>
          </a:scene3d>
          <a:sp3d extrusionH="76200" contourW="12700" prstMaterial="softEdge">
            <a:bevelT w="152400" h="120650"/>
            <a:contourClr>
              <a:srgbClr val="FC5B0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037441" y="3218429"/>
            <a:ext cx="1260830" cy="1260830"/>
          </a:xfrm>
          <a:prstGeom prst="ellipse">
            <a:avLst/>
          </a:prstGeom>
          <a:solidFill>
            <a:schemeClr val="bg1">
              <a:lumMod val="95000"/>
            </a:schemeClr>
          </a:solidFill>
          <a:ln>
            <a:noFill/>
          </a:ln>
          <a:effectLst>
            <a:innerShdw blurRad="114300">
              <a:schemeClr val="tx1">
                <a:alpha val="82000"/>
              </a:schemeClr>
            </a:innerShdw>
          </a:effectLst>
          <a:scene3d>
            <a:camera prst="orthographicFront"/>
            <a:lightRig rig="threePt" dir="t"/>
          </a:scene3d>
          <a:sp3d extrusionH="76200" contourW="12700" prstMaterial="softEdge">
            <a:bevelT w="152400" h="120650"/>
            <a:contourClr>
              <a:srgbClr val="FC5B0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îŝ1íḍé"/>
          <p:cNvSpPr/>
          <p:nvPr/>
        </p:nvSpPr>
        <p:spPr>
          <a:xfrm flipH="1">
            <a:off x="2051664" y="5187596"/>
            <a:ext cx="4117972" cy="360915"/>
          </a:xfrm>
          <a:prstGeom prst="rect">
            <a:avLst/>
          </a:prstGeom>
        </p:spPr>
        <p:txBody>
          <a:bodyPr wrap="square" lIns="91440" tIns="45720" rIns="91440" bIns="4572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Light" panose="020B0502040204020203" pitchFamily="34" charset="-122"/>
                <a:ea typeface="微软雅黑 Light" panose="020B0502040204020203" pitchFamily="34" charset="-122"/>
              </a:rPr>
              <a:t>输入关键字</a:t>
            </a:r>
          </a:p>
        </p:txBody>
      </p:sp>
      <p:sp>
        <p:nvSpPr>
          <p:cNvPr id="38" name="îŝ1íḍé"/>
          <p:cNvSpPr/>
          <p:nvPr/>
        </p:nvSpPr>
        <p:spPr>
          <a:xfrm flipH="1">
            <a:off x="5806641" y="5155580"/>
            <a:ext cx="4117972" cy="360915"/>
          </a:xfrm>
          <a:prstGeom prst="rect">
            <a:avLst/>
          </a:prstGeom>
        </p:spPr>
        <p:txBody>
          <a:bodyPr wrap="square" lIns="91440" tIns="45720" rIns="91440" bIns="4572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Light" panose="020B0502040204020203" pitchFamily="34" charset="-122"/>
                <a:ea typeface="微软雅黑 Light" panose="020B0502040204020203" pitchFamily="34" charset="-122"/>
              </a:rPr>
              <a:t>输入关键字</a:t>
            </a:r>
          </a:p>
        </p:txBody>
      </p:sp>
      <p:sp>
        <p:nvSpPr>
          <p:cNvPr id="39" name="îŝ1íḍé"/>
          <p:cNvSpPr/>
          <p:nvPr/>
        </p:nvSpPr>
        <p:spPr>
          <a:xfrm flipH="1">
            <a:off x="9220200" y="5146355"/>
            <a:ext cx="4117972" cy="360915"/>
          </a:xfrm>
          <a:prstGeom prst="rect">
            <a:avLst/>
          </a:prstGeom>
        </p:spPr>
        <p:txBody>
          <a:bodyPr wrap="square" lIns="91440" tIns="45720" rIns="91440" bIns="4572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Light" panose="020B0502040204020203" pitchFamily="34" charset="-122"/>
                <a:ea typeface="微软雅黑 Light" panose="020B0502040204020203" pitchFamily="34" charset="-122"/>
              </a:rPr>
              <a:t>输入关键字</a:t>
            </a:r>
          </a:p>
        </p:txBody>
      </p:sp>
      <p:cxnSp>
        <p:nvCxnSpPr>
          <p:cNvPr id="10" name="直接箭头连接符 9"/>
          <p:cNvCxnSpPr/>
          <p:nvPr/>
        </p:nvCxnSpPr>
        <p:spPr>
          <a:xfrm>
            <a:off x="4412370" y="3848724"/>
            <a:ext cx="674183" cy="0"/>
          </a:xfrm>
          <a:prstGeom prst="straightConnector1">
            <a:avLst/>
          </a:prstGeom>
          <a:ln w="762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971314" y="3793131"/>
            <a:ext cx="674183" cy="0"/>
          </a:xfrm>
          <a:prstGeom prst="straightConnector1">
            <a:avLst/>
          </a:prstGeom>
          <a:ln w="762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211000" y="3068647"/>
            <a:ext cx="1379787" cy="1323439"/>
          </a:xfrm>
          <a:prstGeom prst="rect">
            <a:avLst/>
          </a:prstGeom>
          <a:noFill/>
        </p:spPr>
        <p:txBody>
          <a:bodyPr wrap="square" rtlCol="0">
            <a:spAutoFit/>
          </a:bodyPr>
          <a:lstStyle/>
          <a:p>
            <a:r>
              <a:rPr lang="en-US" altLang="zh-CN" sz="8000" spc="300" dirty="0">
                <a:latin typeface="汉仪字研卡通W" panose="00020600040101010101" pitchFamily="18" charset="-122"/>
                <a:ea typeface="汉仪字研卡通W" panose="00020600040101010101" pitchFamily="18" charset="-122"/>
              </a:rPr>
              <a:t>1</a:t>
            </a:r>
            <a:endParaRPr lang="zh-CN" altLang="en-US" sz="8000" spc="300" dirty="0">
              <a:latin typeface="汉仪字研卡通W" panose="00020600040101010101" pitchFamily="18" charset="-122"/>
              <a:ea typeface="汉仪字研卡通W" panose="00020600040101010101" pitchFamily="18" charset="-122"/>
            </a:endParaRPr>
          </a:p>
        </p:txBody>
      </p:sp>
      <p:sp>
        <p:nvSpPr>
          <p:cNvPr id="41" name="文本框 40"/>
          <p:cNvSpPr txBox="1"/>
          <p:nvPr/>
        </p:nvSpPr>
        <p:spPr>
          <a:xfrm>
            <a:off x="6210456" y="3068647"/>
            <a:ext cx="1379787" cy="1323439"/>
          </a:xfrm>
          <a:prstGeom prst="rect">
            <a:avLst/>
          </a:prstGeom>
          <a:noFill/>
        </p:spPr>
        <p:txBody>
          <a:bodyPr wrap="square" rtlCol="0">
            <a:spAutoFit/>
          </a:bodyPr>
          <a:lstStyle/>
          <a:p>
            <a:r>
              <a:rPr lang="en-US" altLang="zh-CN" sz="8000" spc="300" dirty="0">
                <a:latin typeface="汉仪字研卡通W" panose="00020600040101010101" pitchFamily="18" charset="-122"/>
                <a:ea typeface="汉仪字研卡通W" panose="00020600040101010101" pitchFamily="18" charset="-122"/>
              </a:rPr>
              <a:t>2</a:t>
            </a:r>
            <a:endParaRPr lang="zh-CN" altLang="en-US" sz="8000" spc="300" dirty="0">
              <a:latin typeface="汉仪字研卡通W" panose="00020600040101010101" pitchFamily="18" charset="-122"/>
              <a:ea typeface="汉仪字研卡通W" panose="00020600040101010101" pitchFamily="18" charset="-122"/>
            </a:endParaRPr>
          </a:p>
        </p:txBody>
      </p:sp>
      <p:sp>
        <p:nvSpPr>
          <p:cNvPr id="42" name="文本框 41"/>
          <p:cNvSpPr txBox="1"/>
          <p:nvPr/>
        </p:nvSpPr>
        <p:spPr>
          <a:xfrm>
            <a:off x="9180398" y="3068647"/>
            <a:ext cx="1379787" cy="1323439"/>
          </a:xfrm>
          <a:prstGeom prst="rect">
            <a:avLst/>
          </a:prstGeom>
          <a:noFill/>
        </p:spPr>
        <p:txBody>
          <a:bodyPr wrap="square" rtlCol="0">
            <a:spAutoFit/>
          </a:bodyPr>
          <a:lstStyle/>
          <a:p>
            <a:r>
              <a:rPr lang="en-US" altLang="zh-CN" sz="8000" spc="300" dirty="0">
                <a:latin typeface="汉仪字研卡通W" panose="00020600040101010101" pitchFamily="18" charset="-122"/>
                <a:ea typeface="汉仪字研卡通W" panose="00020600040101010101" pitchFamily="18" charset="-122"/>
              </a:rPr>
              <a:t>3</a:t>
            </a:r>
            <a:endParaRPr lang="zh-CN" altLang="en-US" sz="8000" spc="300" dirty="0">
              <a:latin typeface="汉仪字研卡通W" panose="00020600040101010101" pitchFamily="18" charset="-122"/>
              <a:ea typeface="汉仪字研卡通W" panose="00020600040101010101" pitchFamily="18" charset="-122"/>
            </a:endParaRPr>
          </a:p>
        </p:txBody>
      </p:sp>
      <p:sp>
        <p:nvSpPr>
          <p:cNvPr id="43" name="íṡļïḑe"/>
          <p:cNvSpPr/>
          <p:nvPr/>
        </p:nvSpPr>
        <p:spPr bwMode="auto">
          <a:xfrm>
            <a:off x="2036079" y="5588848"/>
            <a:ext cx="1927649" cy="66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íṡļïḑe"/>
          <p:cNvSpPr/>
          <p:nvPr/>
        </p:nvSpPr>
        <p:spPr bwMode="auto">
          <a:xfrm>
            <a:off x="5815065" y="5588848"/>
            <a:ext cx="1927649" cy="66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íṡļïḑe"/>
          <p:cNvSpPr/>
          <p:nvPr/>
        </p:nvSpPr>
        <p:spPr bwMode="auto">
          <a:xfrm>
            <a:off x="9176511" y="5588848"/>
            <a:ext cx="1927649" cy="66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3534886" y="552546"/>
            <a:ext cx="5122228" cy="1460620"/>
            <a:chOff x="3488372" y="1029333"/>
            <a:chExt cx="5122228" cy="1460620"/>
          </a:xfrm>
        </p:grpSpPr>
        <p:grpSp>
          <p:nvGrpSpPr>
            <p:cNvPr id="6" name="组合 5"/>
            <p:cNvGrpSpPr/>
            <p:nvPr/>
          </p:nvGrpSpPr>
          <p:grpSpPr>
            <a:xfrm>
              <a:off x="4267200" y="1270753"/>
              <a:ext cx="3657600" cy="1219200"/>
              <a:chOff x="4267200" y="304800"/>
              <a:chExt cx="3657600" cy="1219200"/>
            </a:xfrm>
          </p:grpSpPr>
          <p:sp>
            <p:nvSpPr>
              <p:cNvPr id="4" name="矩形 3"/>
              <p:cNvSpPr/>
              <p:nvPr/>
            </p:nvSpPr>
            <p:spPr>
              <a:xfrm>
                <a:off x="4267200" y="304800"/>
                <a:ext cx="3657600" cy="609600"/>
              </a:xfrm>
              <a:prstGeom prst="rect">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4267200" y="914400"/>
                <a:ext cx="3657600" cy="609600"/>
              </a:xfrm>
              <a:prstGeom prst="rect">
                <a:avLst/>
              </a:prstGeom>
              <a:no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4800600" y="1966733"/>
              <a:ext cx="289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输入描述性文字</a:t>
              </a:r>
            </a:p>
          </p:txBody>
        </p:sp>
        <p:pic>
          <p:nvPicPr>
            <p:cNvPr id="12" name="图片 11"/>
            <p:cNvPicPr>
              <a:picLocks noChangeAspect="1"/>
            </p:cNvPicPr>
            <p:nvPr/>
          </p:nvPicPr>
          <p:blipFill>
            <a:blip r:embed="rId3"/>
            <a:stretch>
              <a:fillRect/>
            </a:stretch>
          </p:blipFill>
          <p:spPr>
            <a:xfrm>
              <a:off x="3488372" y="2055392"/>
              <a:ext cx="1045528" cy="434561"/>
            </a:xfrm>
            <a:prstGeom prst="rect">
              <a:avLst/>
            </a:prstGeom>
          </p:spPr>
        </p:pic>
        <p:pic>
          <p:nvPicPr>
            <p:cNvPr id="13" name="图片 12"/>
            <p:cNvPicPr>
              <a:picLocks noChangeAspect="1"/>
            </p:cNvPicPr>
            <p:nvPr/>
          </p:nvPicPr>
          <p:blipFill>
            <a:blip r:embed="rId3"/>
            <a:stretch>
              <a:fillRect/>
            </a:stretch>
          </p:blipFill>
          <p:spPr>
            <a:xfrm>
              <a:off x="7565072" y="1029333"/>
              <a:ext cx="1045528" cy="434561"/>
            </a:xfrm>
            <a:prstGeom prst="rect">
              <a:avLst/>
            </a:prstGeom>
          </p:spPr>
        </p:pic>
      </p:grpSp>
      <p:sp>
        <p:nvSpPr>
          <p:cNvPr id="7" name="TextBox 43"/>
          <p:cNvSpPr txBox="1"/>
          <p:nvPr/>
        </p:nvSpPr>
        <p:spPr>
          <a:xfrm>
            <a:off x="4863996" y="797549"/>
            <a:ext cx="27475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15" name="TextBox 43"/>
          <p:cNvSpPr txBox="1"/>
          <p:nvPr/>
        </p:nvSpPr>
        <p:spPr>
          <a:xfrm>
            <a:off x="1805773" y="932274"/>
            <a:ext cx="10261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01</a:t>
            </a:r>
          </a:p>
        </p:txBody>
      </p:sp>
      <p:sp>
        <p:nvSpPr>
          <p:cNvPr id="25" name="直角三角形 24"/>
          <p:cNvSpPr/>
          <p:nvPr/>
        </p:nvSpPr>
        <p:spPr>
          <a:xfrm flipV="1">
            <a:off x="0" y="-1"/>
            <a:ext cx="838200" cy="932274"/>
          </a:xfrm>
          <a:prstGeom prst="rtTriangle">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TextBox 43"/>
          <p:cNvSpPr txBox="1"/>
          <p:nvPr/>
        </p:nvSpPr>
        <p:spPr>
          <a:xfrm>
            <a:off x="-68790" y="-113424"/>
            <a:ext cx="97577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0" i="1"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03</a:t>
            </a:r>
          </a:p>
        </p:txBody>
      </p:sp>
      <p:cxnSp>
        <p:nvCxnSpPr>
          <p:cNvPr id="28" name="直接连接符 27"/>
          <p:cNvCxnSpPr/>
          <p:nvPr/>
        </p:nvCxnSpPr>
        <p:spPr>
          <a:xfrm flipH="1">
            <a:off x="1611284" y="-510435"/>
            <a:ext cx="1027522" cy="119460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Box 43"/>
          <p:cNvSpPr txBox="1"/>
          <p:nvPr/>
        </p:nvSpPr>
        <p:spPr>
          <a:xfrm>
            <a:off x="621217" y="-85971"/>
            <a:ext cx="345721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千与</a:t>
            </a:r>
            <a:endPar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    </a:t>
            </a: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千寻</a:t>
            </a:r>
            <a:endParaRPr kumimoji="0" 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p:txBody>
      </p:sp>
      <p:cxnSp>
        <p:nvCxnSpPr>
          <p:cNvPr id="33" name="直接连接符 32"/>
          <p:cNvCxnSpPr/>
          <p:nvPr/>
        </p:nvCxnSpPr>
        <p:spPr>
          <a:xfrm flipV="1">
            <a:off x="2288959" y="-385720"/>
            <a:ext cx="863762" cy="969834"/>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148" y="476755"/>
            <a:ext cx="855082" cy="93227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23454" y="386827"/>
            <a:ext cx="1438783" cy="1620366"/>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14" name="图表 13"/>
          <p:cNvGraphicFramePr/>
          <p:nvPr/>
        </p:nvGraphicFramePr>
        <p:xfrm>
          <a:off x="118397" y="2516450"/>
          <a:ext cx="5977603" cy="3985069"/>
        </p:xfrm>
        <a:graphic>
          <a:graphicData uri="http://schemas.openxmlformats.org/drawingml/2006/chart">
            <c:chart xmlns:c="http://schemas.openxmlformats.org/drawingml/2006/chart" xmlns:r="http://schemas.openxmlformats.org/officeDocument/2006/relationships" r:id="rId4"/>
          </a:graphicData>
        </a:graphic>
      </p:graphicFrame>
      <p:grpSp>
        <p:nvGrpSpPr>
          <p:cNvPr id="62" name="组合 61"/>
          <p:cNvGrpSpPr/>
          <p:nvPr/>
        </p:nvGrpSpPr>
        <p:grpSpPr>
          <a:xfrm>
            <a:off x="6540251" y="3033108"/>
            <a:ext cx="1914957" cy="609601"/>
            <a:chOff x="6185004" y="2726265"/>
            <a:chExt cx="1914957" cy="609601"/>
          </a:xfrm>
        </p:grpSpPr>
        <p:sp>
          <p:nvSpPr>
            <p:cNvPr id="55" name="矩形: 圆角 54"/>
            <p:cNvSpPr/>
            <p:nvPr/>
          </p:nvSpPr>
          <p:spPr>
            <a:xfrm>
              <a:off x="6185004" y="2726265"/>
              <a:ext cx="1557710" cy="609601"/>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îŝ1íḍé"/>
            <p:cNvSpPr/>
            <p:nvPr/>
          </p:nvSpPr>
          <p:spPr>
            <a:xfrm flipH="1">
              <a:off x="6341625" y="2826629"/>
              <a:ext cx="1758336" cy="375004"/>
            </a:xfrm>
            <a:prstGeom prst="rect">
              <a:avLst/>
            </a:prstGeom>
          </p:spPr>
          <p:txBody>
            <a:bodyPr wrap="square"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Light" panose="020B0502040204020203" pitchFamily="34" charset="-122"/>
                  <a:ea typeface="微软雅黑 Light" panose="020B0502040204020203" pitchFamily="34" charset="-122"/>
                </a:rPr>
                <a:t>输入关键字</a:t>
              </a:r>
            </a:p>
          </p:txBody>
        </p:sp>
      </p:grpSp>
      <p:grpSp>
        <p:nvGrpSpPr>
          <p:cNvPr id="63" name="组合 62"/>
          <p:cNvGrpSpPr/>
          <p:nvPr/>
        </p:nvGrpSpPr>
        <p:grpSpPr>
          <a:xfrm>
            <a:off x="9794196" y="3020298"/>
            <a:ext cx="1813317" cy="609601"/>
            <a:chOff x="10058400" y="2709331"/>
            <a:chExt cx="1813317" cy="609601"/>
          </a:xfrm>
        </p:grpSpPr>
        <p:sp>
          <p:nvSpPr>
            <p:cNvPr id="56" name="矩形: 圆角 55"/>
            <p:cNvSpPr/>
            <p:nvPr/>
          </p:nvSpPr>
          <p:spPr>
            <a:xfrm>
              <a:off x="10058400" y="2709331"/>
              <a:ext cx="1557710" cy="609601"/>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îŝ1íḍé"/>
            <p:cNvSpPr/>
            <p:nvPr/>
          </p:nvSpPr>
          <p:spPr>
            <a:xfrm flipH="1">
              <a:off x="10113381" y="2843563"/>
              <a:ext cx="1758336" cy="375004"/>
            </a:xfrm>
            <a:prstGeom prst="rect">
              <a:avLst/>
            </a:prstGeom>
          </p:spPr>
          <p:txBody>
            <a:bodyPr wrap="square"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Light" panose="020B0502040204020203" pitchFamily="34" charset="-122"/>
                  <a:ea typeface="微软雅黑 Light" panose="020B0502040204020203" pitchFamily="34" charset="-122"/>
                </a:rPr>
                <a:t>输入关键字</a:t>
              </a:r>
            </a:p>
          </p:txBody>
        </p:sp>
      </p:grpSp>
      <p:cxnSp>
        <p:nvCxnSpPr>
          <p:cNvPr id="60" name="直接连接符 59"/>
          <p:cNvCxnSpPr/>
          <p:nvPr/>
        </p:nvCxnSpPr>
        <p:spPr>
          <a:xfrm>
            <a:off x="9036569" y="2623351"/>
            <a:ext cx="0" cy="343083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6168773" y="6120382"/>
            <a:ext cx="5890039" cy="1831"/>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853722" y="3977405"/>
            <a:ext cx="3045737" cy="1884618"/>
          </a:xfrm>
          <a:prstGeom prst="rect">
            <a:avLst/>
          </a:prstGeom>
        </p:spPr>
        <p:txBody>
          <a:bodyPr wrap="square">
            <a:spAutoFit/>
          </a:bodyPr>
          <a:lstStyle/>
          <a:p>
            <a:pPr algn="ctr">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用户可以在投影仪或者计算机上进行演示也可以将演示文稿用户可以在投影仪或者计算机上进行演示</a:t>
            </a:r>
          </a:p>
        </p:txBody>
      </p:sp>
      <p:sp>
        <p:nvSpPr>
          <p:cNvPr id="65" name="矩形 64"/>
          <p:cNvSpPr/>
          <p:nvPr/>
        </p:nvSpPr>
        <p:spPr>
          <a:xfrm>
            <a:off x="9036569" y="4012377"/>
            <a:ext cx="3045737" cy="1884618"/>
          </a:xfrm>
          <a:prstGeom prst="rect">
            <a:avLst/>
          </a:prstGeom>
        </p:spPr>
        <p:txBody>
          <a:bodyPr wrap="square">
            <a:spAutoFit/>
          </a:bodyPr>
          <a:lstStyle/>
          <a:p>
            <a:pPr algn="ctr">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用户可以在投影仪或者计算机上进行演示也可以将演示文稿用户可以在投影仪或者计算机上进行演示</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天空&#10;&#10;自动生成的说明"/>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0152"/>
            <a:ext cx="12192000" cy="6858000"/>
          </a:xfrm>
          <a:prstGeom prst="rect">
            <a:avLst/>
          </a:prstGeom>
          <a:effectLst/>
        </p:spPr>
      </p:pic>
      <p:grpSp>
        <p:nvGrpSpPr>
          <p:cNvPr id="2" name="组合 1"/>
          <p:cNvGrpSpPr/>
          <p:nvPr/>
        </p:nvGrpSpPr>
        <p:grpSpPr>
          <a:xfrm>
            <a:off x="1981200" y="1752600"/>
            <a:ext cx="9067601" cy="2646878"/>
            <a:chOff x="1770266" y="2321004"/>
            <a:chExt cx="9067601" cy="2646878"/>
          </a:xfrm>
        </p:grpSpPr>
        <p:sp>
          <p:nvSpPr>
            <p:cNvPr id="4" name="文本框 3"/>
            <p:cNvSpPr txBox="1"/>
            <p:nvPr/>
          </p:nvSpPr>
          <p:spPr>
            <a:xfrm>
              <a:off x="1770266" y="2321004"/>
              <a:ext cx="1954800"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rPr>
                <a:t>千</a:t>
              </a:r>
            </a:p>
          </p:txBody>
        </p:sp>
        <p:sp>
          <p:nvSpPr>
            <p:cNvPr id="5" name="文本框 4"/>
            <p:cNvSpPr txBox="1"/>
            <p:nvPr/>
          </p:nvSpPr>
          <p:spPr>
            <a:xfrm>
              <a:off x="4141619" y="2321004"/>
              <a:ext cx="1954381"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rPr>
                <a:t>与</a:t>
              </a:r>
            </a:p>
          </p:txBody>
        </p:sp>
        <p:sp>
          <p:nvSpPr>
            <p:cNvPr id="7" name="文本框 6"/>
            <p:cNvSpPr txBox="1"/>
            <p:nvPr/>
          </p:nvSpPr>
          <p:spPr>
            <a:xfrm>
              <a:off x="8883486" y="2321004"/>
              <a:ext cx="1954381"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rPr>
                <a:t>寻</a:t>
              </a:r>
            </a:p>
          </p:txBody>
        </p:sp>
        <p:sp>
          <p:nvSpPr>
            <p:cNvPr id="8" name="文本框 7"/>
            <p:cNvSpPr txBox="1"/>
            <p:nvPr/>
          </p:nvSpPr>
          <p:spPr>
            <a:xfrm>
              <a:off x="6512553" y="2321004"/>
              <a:ext cx="2313454"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rPr>
                <a:t>千</a:t>
              </a:r>
            </a:p>
          </p:txBody>
        </p:sp>
      </p:grpSp>
      <p:pic>
        <p:nvPicPr>
          <p:cNvPr id="9" name="图片 8" descr="图片包含 玩具, 玩偶&#10;&#10;自动生成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987" y="-201724"/>
            <a:ext cx="5194372" cy="7059724"/>
          </a:xfrm>
          <a:prstGeom prst="rect">
            <a:avLst/>
          </a:prstGeom>
        </p:spPr>
      </p:pic>
      <p:sp>
        <p:nvSpPr>
          <p:cNvPr id="3" name="任意多边形: 形状 2"/>
          <p:cNvSpPr/>
          <p:nvPr/>
        </p:nvSpPr>
        <p:spPr>
          <a:xfrm>
            <a:off x="2136738" y="4060243"/>
            <a:ext cx="10055262" cy="982012"/>
          </a:xfrm>
          <a:custGeom>
            <a:avLst/>
            <a:gdLst>
              <a:gd name="connsiteX0" fmla="*/ 0 w 9173497"/>
              <a:gd name="connsiteY0" fmla="*/ 652401 h 1094852"/>
              <a:gd name="connsiteX1" fmla="*/ 6784258 w 9173497"/>
              <a:gd name="connsiteY1" fmla="*/ 3471 h 1094852"/>
              <a:gd name="connsiteX2" fmla="*/ 7993626 w 9173497"/>
              <a:gd name="connsiteY2" fmla="*/ 416426 h 1094852"/>
              <a:gd name="connsiteX3" fmla="*/ 5250426 w 9173497"/>
              <a:gd name="connsiteY3" fmla="*/ 888375 h 1094852"/>
              <a:gd name="connsiteX4" fmla="*/ 9173497 w 9173497"/>
              <a:gd name="connsiteY4" fmla="*/ 1094852 h 109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3497" h="1094852">
                <a:moveTo>
                  <a:pt x="0" y="652401"/>
                </a:moveTo>
                <a:cubicBezTo>
                  <a:pt x="2725993" y="347600"/>
                  <a:pt x="5451987" y="42800"/>
                  <a:pt x="6784258" y="3471"/>
                </a:cubicBezTo>
                <a:cubicBezTo>
                  <a:pt x="8116529" y="-35858"/>
                  <a:pt x="8249265" y="268942"/>
                  <a:pt x="7993626" y="416426"/>
                </a:cubicBezTo>
                <a:cubicBezTo>
                  <a:pt x="7737987" y="563910"/>
                  <a:pt x="5053781" y="775304"/>
                  <a:pt x="5250426" y="888375"/>
                </a:cubicBezTo>
                <a:cubicBezTo>
                  <a:pt x="5447071" y="1001446"/>
                  <a:pt x="7310284" y="1048149"/>
                  <a:pt x="9173497" y="1094852"/>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white-origami-plane_16441"/>
          <p:cNvSpPr>
            <a:spLocks noChangeAspect="1"/>
          </p:cNvSpPr>
          <p:nvPr/>
        </p:nvSpPr>
        <p:spPr bwMode="auto">
          <a:xfrm>
            <a:off x="5662135" y="557511"/>
            <a:ext cx="1432746" cy="1525445"/>
          </a:xfrm>
          <a:custGeom>
            <a:avLst/>
            <a:gdLst>
              <a:gd name="T0" fmla="*/ 0 w 391"/>
              <a:gd name="T1" fmla="*/ 196 h 417"/>
              <a:gd name="T2" fmla="*/ 391 w 391"/>
              <a:gd name="T3" fmla="*/ 0 h 417"/>
              <a:gd name="T4" fmla="*/ 298 w 391"/>
              <a:gd name="T5" fmla="*/ 388 h 417"/>
              <a:gd name="T6" fmla="*/ 223 w 391"/>
              <a:gd name="T7" fmla="*/ 340 h 417"/>
              <a:gd name="T8" fmla="*/ 159 w 391"/>
              <a:gd name="T9" fmla="*/ 417 h 417"/>
              <a:gd name="T10" fmla="*/ 159 w 391"/>
              <a:gd name="T11" fmla="*/ 295 h 417"/>
              <a:gd name="T12" fmla="*/ 296 w 391"/>
              <a:gd name="T13" fmla="*/ 112 h 417"/>
              <a:gd name="T14" fmla="*/ 113 w 391"/>
              <a:gd name="T15" fmla="*/ 269 h 417"/>
              <a:gd name="T16" fmla="*/ 0 w 391"/>
              <a:gd name="T17" fmla="*/ 19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417">
                <a:moveTo>
                  <a:pt x="0" y="196"/>
                </a:moveTo>
                <a:lnTo>
                  <a:pt x="391" y="0"/>
                </a:lnTo>
                <a:lnTo>
                  <a:pt x="298" y="388"/>
                </a:lnTo>
                <a:lnTo>
                  <a:pt x="223" y="340"/>
                </a:lnTo>
                <a:lnTo>
                  <a:pt x="159" y="417"/>
                </a:lnTo>
                <a:lnTo>
                  <a:pt x="159" y="295"/>
                </a:lnTo>
                <a:lnTo>
                  <a:pt x="296" y="112"/>
                </a:lnTo>
                <a:lnTo>
                  <a:pt x="113" y="269"/>
                </a:lnTo>
                <a:lnTo>
                  <a:pt x="0" y="196"/>
                </a:lnTo>
                <a:close/>
              </a:path>
            </a:pathLst>
          </a:custGeom>
          <a:solidFill>
            <a:srgbClr val="FFC000"/>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1" name="任意多边形: 形状 20"/>
          <p:cNvSpPr/>
          <p:nvPr/>
        </p:nvSpPr>
        <p:spPr>
          <a:xfrm>
            <a:off x="1955325" y="1743238"/>
            <a:ext cx="4293075" cy="2913429"/>
          </a:xfrm>
          <a:custGeom>
            <a:avLst/>
            <a:gdLst>
              <a:gd name="connsiteX0" fmla="*/ 4293075 w 4293075"/>
              <a:gd name="connsiteY0" fmla="*/ 322629 h 2913429"/>
              <a:gd name="connsiteX1" fmla="*/ 3260142 w 4293075"/>
              <a:gd name="connsiteY1" fmla="*/ 895 h 2913429"/>
              <a:gd name="connsiteX2" fmla="*/ 2396542 w 4293075"/>
              <a:gd name="connsiteY2" fmla="*/ 221029 h 2913429"/>
              <a:gd name="connsiteX3" fmla="*/ 1041875 w 4293075"/>
              <a:gd name="connsiteY3" fmla="*/ 51695 h 2913429"/>
              <a:gd name="connsiteX4" fmla="*/ 313742 w 4293075"/>
              <a:gd name="connsiteY4" fmla="*/ 441162 h 2913429"/>
              <a:gd name="connsiteX5" fmla="*/ 25875 w 4293075"/>
              <a:gd name="connsiteY5" fmla="*/ 1067695 h 2913429"/>
              <a:gd name="connsiteX6" fmla="*/ 59742 w 4293075"/>
              <a:gd name="connsiteY6" fmla="*/ 1694229 h 2913429"/>
              <a:gd name="connsiteX7" fmla="*/ 432275 w 4293075"/>
              <a:gd name="connsiteY7" fmla="*/ 2168362 h 2913429"/>
              <a:gd name="connsiteX8" fmla="*/ 212142 w 4293075"/>
              <a:gd name="connsiteY8" fmla="*/ 2913429 h 291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3075" h="2913429">
                <a:moveTo>
                  <a:pt x="4293075" y="322629"/>
                </a:moveTo>
                <a:cubicBezTo>
                  <a:pt x="3934653" y="170228"/>
                  <a:pt x="3576231" y="17828"/>
                  <a:pt x="3260142" y="895"/>
                </a:cubicBezTo>
                <a:cubicBezTo>
                  <a:pt x="2944053" y="-16038"/>
                  <a:pt x="2766253" y="212562"/>
                  <a:pt x="2396542" y="221029"/>
                </a:cubicBezTo>
                <a:cubicBezTo>
                  <a:pt x="2026831" y="229496"/>
                  <a:pt x="1389008" y="15006"/>
                  <a:pt x="1041875" y="51695"/>
                </a:cubicBezTo>
                <a:cubicBezTo>
                  <a:pt x="694742" y="88384"/>
                  <a:pt x="483075" y="271829"/>
                  <a:pt x="313742" y="441162"/>
                </a:cubicBezTo>
                <a:cubicBezTo>
                  <a:pt x="144409" y="610495"/>
                  <a:pt x="68208" y="858851"/>
                  <a:pt x="25875" y="1067695"/>
                </a:cubicBezTo>
                <a:cubicBezTo>
                  <a:pt x="-16458" y="1276539"/>
                  <a:pt x="-7991" y="1510785"/>
                  <a:pt x="59742" y="1694229"/>
                </a:cubicBezTo>
                <a:cubicBezTo>
                  <a:pt x="127475" y="1877674"/>
                  <a:pt x="406875" y="1965162"/>
                  <a:pt x="432275" y="2168362"/>
                </a:cubicBezTo>
                <a:cubicBezTo>
                  <a:pt x="457675" y="2371562"/>
                  <a:pt x="334908" y="2642495"/>
                  <a:pt x="212142" y="2913429"/>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088766" y="0"/>
            <a:ext cx="5103234" cy="6858000"/>
          </a:xfrm>
          <a:prstGeom prst="rect">
            <a:avLst/>
          </a:prstGeom>
          <a:solidFill>
            <a:srgbClr val="D466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TextBox 43"/>
          <p:cNvSpPr txBox="1"/>
          <p:nvPr/>
        </p:nvSpPr>
        <p:spPr>
          <a:xfrm>
            <a:off x="2204721" y="5199594"/>
            <a:ext cx="1732777" cy="16235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950" b="0" i="0" u="none" strike="noStrike" kern="1200" cap="none" spc="300" normalizeH="0" baseline="0" noProof="0" dirty="0">
                <a:ln>
                  <a:noFill/>
                </a:ln>
                <a:solidFill>
                  <a:srgbClr val="000000"/>
                </a:solidFill>
                <a:effectLst/>
                <a:uLnTx/>
                <a:uFillTx/>
                <a:latin typeface="Montserrat Light" charset="0"/>
                <a:ea typeface="Montserrat Light" charset="0"/>
                <a:cs typeface="Montserrat Light" charset="0"/>
              </a:rPr>
              <a:t>01</a:t>
            </a:r>
          </a:p>
        </p:txBody>
      </p:sp>
      <p:sp>
        <p:nvSpPr>
          <p:cNvPr id="28" name="TextBox 48"/>
          <p:cNvSpPr txBox="1"/>
          <p:nvPr/>
        </p:nvSpPr>
        <p:spPr>
          <a:xfrm rot="16200000">
            <a:off x="1282797" y="3389751"/>
            <a:ext cx="31550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700" b="1" i="0" u="none" strike="noStrike" kern="1200" cap="none" spc="300" normalizeH="0" baseline="0" noProof="0" dirty="0">
                <a:ln>
                  <a:noFill/>
                </a:ln>
                <a:solidFill>
                  <a:srgbClr val="000000"/>
                </a:solidFill>
                <a:effectLst/>
                <a:uLnTx/>
                <a:uFillTx/>
                <a:latin typeface="Montserrat" charset="0"/>
                <a:ea typeface="Montserrat" charset="0"/>
                <a:cs typeface="Montserrat" charset="0"/>
              </a:rPr>
              <a:t>Project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700" b="1" i="0" u="none" strike="noStrike" kern="1200" cap="none" spc="300" normalizeH="0" baseline="0" noProof="0" dirty="0">
                <a:ln>
                  <a:noFill/>
                </a:ln>
                <a:solidFill>
                  <a:srgbClr val="000000"/>
                </a:solidFill>
                <a:effectLst/>
                <a:uLnTx/>
                <a:uFillTx/>
                <a:latin typeface="Montserrat" charset="0"/>
                <a:ea typeface="Montserrat" charset="0"/>
                <a:cs typeface="Montserrat" charset="0"/>
              </a:rPr>
              <a:t>Title</a:t>
            </a:r>
          </a:p>
        </p:txBody>
      </p:sp>
      <p:sp>
        <p:nvSpPr>
          <p:cNvPr id="29" name="TextBox 49"/>
          <p:cNvSpPr txBox="1"/>
          <p:nvPr/>
        </p:nvSpPr>
        <p:spPr>
          <a:xfrm>
            <a:off x="2362200" y="62107"/>
            <a:ext cx="1906054" cy="16235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950" b="0" i="0" u="none" strike="noStrike" kern="1200" cap="none" spc="300" normalizeH="0" baseline="0" noProof="0" dirty="0">
                <a:ln>
                  <a:noFill/>
                </a:ln>
                <a:solidFill>
                  <a:srgbClr val="000000"/>
                </a:solidFill>
                <a:effectLst/>
                <a:uLnTx/>
                <a:uFillTx/>
                <a:latin typeface="Montserrat Light" charset="0"/>
                <a:ea typeface="Montserrat Light" charset="0"/>
                <a:cs typeface="Montserrat Light" charset="0"/>
              </a:rPr>
              <a:t>02</a:t>
            </a:r>
          </a:p>
        </p:txBody>
      </p:sp>
      <p:sp>
        <p:nvSpPr>
          <p:cNvPr id="30" name="TextBox 50"/>
          <p:cNvSpPr txBox="1"/>
          <p:nvPr/>
        </p:nvSpPr>
        <p:spPr>
          <a:xfrm>
            <a:off x="4037924" y="467952"/>
            <a:ext cx="31550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700" b="1" i="0" u="none" strike="noStrike" kern="1200" cap="none" spc="300" normalizeH="0" baseline="0" noProof="0" dirty="0">
                <a:ln>
                  <a:noFill/>
                </a:ln>
                <a:solidFill>
                  <a:srgbClr val="000000"/>
                </a:solidFill>
                <a:effectLst/>
                <a:uLnTx/>
                <a:uFillTx/>
                <a:latin typeface="Montserrat" charset="0"/>
                <a:ea typeface="Montserrat" charset="0"/>
                <a:cs typeface="Montserrat" charset="0"/>
              </a:rPr>
              <a:t>Project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700" b="1" i="0" u="none" strike="noStrike" kern="1200" cap="none" spc="300" normalizeH="0" baseline="0" noProof="0" dirty="0">
                <a:ln>
                  <a:noFill/>
                </a:ln>
                <a:solidFill>
                  <a:srgbClr val="000000"/>
                </a:solidFill>
                <a:effectLst/>
                <a:uLnTx/>
                <a:uFillTx/>
                <a:latin typeface="Montserrat" charset="0"/>
                <a:ea typeface="Montserrat" charset="0"/>
                <a:cs typeface="Montserrat" charset="0"/>
              </a:rPr>
              <a:t>Title</a:t>
            </a:r>
          </a:p>
        </p:txBody>
      </p:sp>
      <p:sp>
        <p:nvSpPr>
          <p:cNvPr id="33" name="TextBox 51"/>
          <p:cNvSpPr txBox="1"/>
          <p:nvPr/>
        </p:nvSpPr>
        <p:spPr>
          <a:xfrm>
            <a:off x="10304151" y="2602199"/>
            <a:ext cx="1732777" cy="16235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950" b="0" i="0" u="none" strike="noStrike" kern="1200" cap="none" spc="300" normalizeH="0" baseline="0" noProof="0" dirty="0">
                <a:ln>
                  <a:noFill/>
                </a:ln>
                <a:solidFill>
                  <a:srgbClr val="000000"/>
                </a:solidFill>
                <a:effectLst/>
                <a:uLnTx/>
                <a:uFillTx/>
                <a:latin typeface="Montserrat Light" charset="0"/>
                <a:ea typeface="Montserrat Light" charset="0"/>
                <a:cs typeface="Montserrat Light" charset="0"/>
              </a:rPr>
              <a:t>03</a:t>
            </a:r>
          </a:p>
        </p:txBody>
      </p:sp>
      <p:sp>
        <p:nvSpPr>
          <p:cNvPr id="34" name="TextBox 52"/>
          <p:cNvSpPr txBox="1"/>
          <p:nvPr/>
        </p:nvSpPr>
        <p:spPr>
          <a:xfrm rot="16200000">
            <a:off x="9382227" y="792356"/>
            <a:ext cx="31550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700" b="1" i="0" u="none" strike="noStrike" kern="1200" cap="none" spc="300" normalizeH="0" baseline="0" noProof="0" dirty="0">
                <a:ln>
                  <a:noFill/>
                </a:ln>
                <a:solidFill>
                  <a:srgbClr val="000000"/>
                </a:solidFill>
                <a:effectLst/>
                <a:uLnTx/>
                <a:uFillTx/>
                <a:latin typeface="Montserrat" charset="0"/>
                <a:ea typeface="Montserrat" charset="0"/>
                <a:cs typeface="Montserrat" charset="0"/>
              </a:rPr>
              <a:t>Project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700" b="1" i="0" u="none" strike="noStrike" kern="1200" cap="none" spc="300" normalizeH="0" baseline="0" noProof="0" dirty="0">
                <a:ln>
                  <a:noFill/>
                </a:ln>
                <a:solidFill>
                  <a:srgbClr val="000000"/>
                </a:solidFill>
                <a:effectLst/>
                <a:uLnTx/>
                <a:uFillTx/>
                <a:latin typeface="Montserrat" charset="0"/>
                <a:ea typeface="Montserrat" charset="0"/>
                <a:cs typeface="Montserrat" charset="0"/>
              </a:rPr>
              <a:t>Title</a:t>
            </a:r>
          </a:p>
        </p:txBody>
      </p:sp>
      <p:sp>
        <p:nvSpPr>
          <p:cNvPr id="41" name="图文框 40"/>
          <p:cNvSpPr/>
          <p:nvPr/>
        </p:nvSpPr>
        <p:spPr>
          <a:xfrm>
            <a:off x="200012" y="862079"/>
            <a:ext cx="2004709" cy="4961060"/>
          </a:xfrm>
          <a:prstGeom prst="frame">
            <a:avLst>
              <a:gd name="adj1" fmla="val 7445"/>
            </a:avLst>
          </a:prstGeom>
          <a:noFill/>
          <a:ln w="60325">
            <a:gradFill>
              <a:gsLst>
                <a:gs pos="0">
                  <a:srgbClr val="FFC000"/>
                </a:gs>
                <a:gs pos="100000">
                  <a:srgbClr val="FFC000">
                    <a:alpha val="4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36" name="图片 35"/>
          <p:cNvPicPr>
            <a:picLocks noChangeAspect="1"/>
          </p:cNvPicPr>
          <p:nvPr/>
        </p:nvPicPr>
        <p:blipFill rotWithShape="1">
          <a:blip r:embed="rId2">
            <a:extLst>
              <a:ext uri="{28A0092B-C50C-407E-A947-70E740481C1C}">
                <a14:useLocalDpi xmlns:a14="http://schemas.microsoft.com/office/drawing/2010/main" val="0"/>
              </a:ext>
            </a:extLst>
          </a:blip>
          <a:srcRect r="15316"/>
          <a:stretch>
            <a:fillRect/>
          </a:stretch>
        </p:blipFill>
        <p:spPr>
          <a:xfrm>
            <a:off x="8654878" y="4115746"/>
            <a:ext cx="3537122" cy="2259671"/>
          </a:xfrm>
          <a:prstGeom prst="rect">
            <a:avLst/>
          </a:prstGeom>
        </p:spPr>
      </p:pic>
      <p:pic>
        <p:nvPicPr>
          <p:cNvPr id="2" name="图片 1"/>
          <p:cNvPicPr>
            <a:picLocks noChangeAspect="1"/>
          </p:cNvPicPr>
          <p:nvPr/>
        </p:nvPicPr>
        <p:blipFill>
          <a:blip r:embed="rId3"/>
          <a:stretch>
            <a:fillRect/>
          </a:stretch>
        </p:blipFill>
        <p:spPr>
          <a:xfrm>
            <a:off x="-384244" y="1146753"/>
            <a:ext cx="3304318" cy="4834547"/>
          </a:xfrm>
          <a:prstGeom prst="rect">
            <a:avLst/>
          </a:prstGeom>
        </p:spPr>
      </p:pic>
      <p:sp>
        <p:nvSpPr>
          <p:cNvPr id="45" name="文本框 44"/>
          <p:cNvSpPr txBox="1"/>
          <p:nvPr/>
        </p:nvSpPr>
        <p:spPr>
          <a:xfrm>
            <a:off x="1412965" y="4343400"/>
            <a:ext cx="403305" cy="387867"/>
          </a:xfrm>
          <a:custGeom>
            <a:avLst/>
            <a:gdLst/>
            <a:ahLst/>
            <a:cxnLst/>
            <a:rect l="l" t="t" r="r" b="b"/>
            <a:pathLst>
              <a:path w="439950" h="423110">
                <a:moveTo>
                  <a:pt x="218922" y="0"/>
                </a:moveTo>
                <a:cubicBezTo>
                  <a:pt x="249796" y="0"/>
                  <a:pt x="278565" y="5613"/>
                  <a:pt x="305228" y="16840"/>
                </a:cubicBezTo>
                <a:cubicBezTo>
                  <a:pt x="331892" y="28067"/>
                  <a:pt x="355047" y="43153"/>
                  <a:pt x="374694" y="62098"/>
                </a:cubicBezTo>
                <a:cubicBezTo>
                  <a:pt x="394341" y="81043"/>
                  <a:pt x="410129" y="103497"/>
                  <a:pt x="422057" y="129459"/>
                </a:cubicBezTo>
                <a:cubicBezTo>
                  <a:pt x="433986" y="155421"/>
                  <a:pt x="439950" y="183137"/>
                  <a:pt x="439950" y="212607"/>
                </a:cubicBezTo>
                <a:cubicBezTo>
                  <a:pt x="439950" y="242078"/>
                  <a:pt x="433986" y="269794"/>
                  <a:pt x="422057" y="295756"/>
                </a:cubicBezTo>
                <a:cubicBezTo>
                  <a:pt x="410129" y="321718"/>
                  <a:pt x="394341" y="344171"/>
                  <a:pt x="374694" y="363116"/>
                </a:cubicBezTo>
                <a:cubicBezTo>
                  <a:pt x="355047" y="382062"/>
                  <a:pt x="331892" y="396797"/>
                  <a:pt x="305228" y="407322"/>
                </a:cubicBezTo>
                <a:cubicBezTo>
                  <a:pt x="278565" y="417847"/>
                  <a:pt x="249796" y="423110"/>
                  <a:pt x="218922" y="423110"/>
                </a:cubicBezTo>
                <a:cubicBezTo>
                  <a:pt x="188049" y="423110"/>
                  <a:pt x="159280" y="417847"/>
                  <a:pt x="132616" y="407322"/>
                </a:cubicBezTo>
                <a:cubicBezTo>
                  <a:pt x="105953" y="396797"/>
                  <a:pt x="82797" y="382062"/>
                  <a:pt x="63151" y="363116"/>
                </a:cubicBezTo>
                <a:cubicBezTo>
                  <a:pt x="43504" y="344171"/>
                  <a:pt x="28067" y="321718"/>
                  <a:pt x="16840" y="295756"/>
                </a:cubicBezTo>
                <a:cubicBezTo>
                  <a:pt x="5613" y="269794"/>
                  <a:pt x="0" y="242078"/>
                  <a:pt x="0" y="212607"/>
                </a:cubicBezTo>
                <a:cubicBezTo>
                  <a:pt x="0" y="183137"/>
                  <a:pt x="5613" y="155421"/>
                  <a:pt x="16840" y="129459"/>
                </a:cubicBezTo>
                <a:cubicBezTo>
                  <a:pt x="28067" y="103497"/>
                  <a:pt x="43504" y="81043"/>
                  <a:pt x="63151" y="62098"/>
                </a:cubicBezTo>
                <a:cubicBezTo>
                  <a:pt x="82797" y="43153"/>
                  <a:pt x="105953" y="28067"/>
                  <a:pt x="132616" y="16840"/>
                </a:cubicBezTo>
                <a:cubicBezTo>
                  <a:pt x="159280" y="5613"/>
                  <a:pt x="188049" y="0"/>
                  <a:pt x="218922" y="0"/>
                </a:cubicBezTo>
                <a:close/>
              </a:path>
            </a:pathLst>
          </a:custGeom>
          <a:solidFill>
            <a:srgbClr val="FFC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2731" b="6169"/>
          <a:stretch>
            <a:fillRect/>
          </a:stretch>
        </p:blipFill>
        <p:spPr>
          <a:xfrm>
            <a:off x="5457459" y="-10886"/>
            <a:ext cx="4048447" cy="2211770"/>
          </a:xfrm>
          <a:prstGeom prst="rect">
            <a:avLst/>
          </a:prstGeom>
        </p:spPr>
      </p:pic>
      <p:pic>
        <p:nvPicPr>
          <p:cNvPr id="5" name="图片 4" descr="图片包含 玩具, 玩偶&#10;&#10;自动生成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93" y="4115746"/>
            <a:ext cx="4025162" cy="226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任意多边形: 形状 18"/>
          <p:cNvSpPr/>
          <p:nvPr/>
        </p:nvSpPr>
        <p:spPr>
          <a:xfrm>
            <a:off x="914400" y="1117532"/>
            <a:ext cx="4443669" cy="4470536"/>
          </a:xfrm>
          <a:custGeom>
            <a:avLst/>
            <a:gdLst>
              <a:gd name="connsiteX0" fmla="*/ 3529269 w 4443669"/>
              <a:gd name="connsiteY0" fmla="*/ 3098936 h 4470536"/>
              <a:gd name="connsiteX1" fmla="*/ 4443669 w 4443669"/>
              <a:gd name="connsiteY1" fmla="*/ 3098936 h 4470536"/>
              <a:gd name="connsiteX2" fmla="*/ 4443669 w 4443669"/>
              <a:gd name="connsiteY2" fmla="*/ 4470536 h 4470536"/>
              <a:gd name="connsiteX3" fmla="*/ 3529269 w 4443669"/>
              <a:gd name="connsiteY3" fmla="*/ 4470536 h 4470536"/>
              <a:gd name="connsiteX4" fmla="*/ 2563498 w 4443669"/>
              <a:gd name="connsiteY4" fmla="*/ 3098936 h 4470536"/>
              <a:gd name="connsiteX5" fmla="*/ 3477898 w 4443669"/>
              <a:gd name="connsiteY5" fmla="*/ 3098936 h 4470536"/>
              <a:gd name="connsiteX6" fmla="*/ 3477898 w 4443669"/>
              <a:gd name="connsiteY6" fmla="*/ 4470536 h 4470536"/>
              <a:gd name="connsiteX7" fmla="*/ 2563498 w 4443669"/>
              <a:gd name="connsiteY7" fmla="*/ 4470536 h 4470536"/>
              <a:gd name="connsiteX8" fmla="*/ 1597728 w 4443669"/>
              <a:gd name="connsiteY8" fmla="*/ 3098936 h 4470536"/>
              <a:gd name="connsiteX9" fmla="*/ 2512128 w 4443669"/>
              <a:gd name="connsiteY9" fmla="*/ 3098936 h 4470536"/>
              <a:gd name="connsiteX10" fmla="*/ 2512128 w 4443669"/>
              <a:gd name="connsiteY10" fmla="*/ 4470536 h 4470536"/>
              <a:gd name="connsiteX11" fmla="*/ 1597728 w 4443669"/>
              <a:gd name="connsiteY11" fmla="*/ 4470536 h 4470536"/>
              <a:gd name="connsiteX12" fmla="*/ 631957 w 4443669"/>
              <a:gd name="connsiteY12" fmla="*/ 3098936 h 4470536"/>
              <a:gd name="connsiteX13" fmla="*/ 1546357 w 4443669"/>
              <a:gd name="connsiteY13" fmla="*/ 3098936 h 4470536"/>
              <a:gd name="connsiteX14" fmla="*/ 1546357 w 4443669"/>
              <a:gd name="connsiteY14" fmla="*/ 4470536 h 4470536"/>
              <a:gd name="connsiteX15" fmla="*/ 631957 w 4443669"/>
              <a:gd name="connsiteY15" fmla="*/ 4470536 h 4470536"/>
              <a:gd name="connsiteX16" fmla="*/ 3529269 w 4443669"/>
              <a:gd name="connsiteY16" fmla="*/ 1650526 h 4470536"/>
              <a:gd name="connsiteX17" fmla="*/ 4443669 w 4443669"/>
              <a:gd name="connsiteY17" fmla="*/ 1650526 h 4470536"/>
              <a:gd name="connsiteX18" fmla="*/ 4443669 w 4443669"/>
              <a:gd name="connsiteY18" fmla="*/ 3022126 h 4470536"/>
              <a:gd name="connsiteX19" fmla="*/ 3529269 w 4443669"/>
              <a:gd name="connsiteY19" fmla="*/ 3022126 h 4470536"/>
              <a:gd name="connsiteX20" fmla="*/ 2563498 w 4443669"/>
              <a:gd name="connsiteY20" fmla="*/ 1650526 h 4470536"/>
              <a:gd name="connsiteX21" fmla="*/ 3477898 w 4443669"/>
              <a:gd name="connsiteY21" fmla="*/ 1650526 h 4470536"/>
              <a:gd name="connsiteX22" fmla="*/ 3477898 w 4443669"/>
              <a:gd name="connsiteY22" fmla="*/ 3022126 h 4470536"/>
              <a:gd name="connsiteX23" fmla="*/ 2563498 w 4443669"/>
              <a:gd name="connsiteY23" fmla="*/ 3022126 h 4470536"/>
              <a:gd name="connsiteX24" fmla="*/ 1597728 w 4443669"/>
              <a:gd name="connsiteY24" fmla="*/ 1650526 h 4470536"/>
              <a:gd name="connsiteX25" fmla="*/ 2512128 w 4443669"/>
              <a:gd name="connsiteY25" fmla="*/ 1650526 h 4470536"/>
              <a:gd name="connsiteX26" fmla="*/ 2512128 w 4443669"/>
              <a:gd name="connsiteY26" fmla="*/ 3022126 h 4470536"/>
              <a:gd name="connsiteX27" fmla="*/ 1597728 w 4443669"/>
              <a:gd name="connsiteY27" fmla="*/ 3022126 h 4470536"/>
              <a:gd name="connsiteX28" fmla="*/ 631957 w 4443669"/>
              <a:gd name="connsiteY28" fmla="*/ 1650526 h 4470536"/>
              <a:gd name="connsiteX29" fmla="*/ 1546357 w 4443669"/>
              <a:gd name="connsiteY29" fmla="*/ 1650526 h 4470536"/>
              <a:gd name="connsiteX30" fmla="*/ 1546357 w 4443669"/>
              <a:gd name="connsiteY30" fmla="*/ 3022126 h 4470536"/>
              <a:gd name="connsiteX31" fmla="*/ 631957 w 4443669"/>
              <a:gd name="connsiteY31" fmla="*/ 3022126 h 4470536"/>
              <a:gd name="connsiteX32" fmla="*/ 3529269 w 4443669"/>
              <a:gd name="connsiteY32" fmla="*/ 202118 h 4470536"/>
              <a:gd name="connsiteX33" fmla="*/ 4443669 w 4443669"/>
              <a:gd name="connsiteY33" fmla="*/ 202118 h 4470536"/>
              <a:gd name="connsiteX34" fmla="*/ 4443669 w 4443669"/>
              <a:gd name="connsiteY34" fmla="*/ 1573717 h 4470536"/>
              <a:gd name="connsiteX35" fmla="*/ 3529269 w 4443669"/>
              <a:gd name="connsiteY35" fmla="*/ 1573717 h 4470536"/>
              <a:gd name="connsiteX36" fmla="*/ 2563498 w 4443669"/>
              <a:gd name="connsiteY36" fmla="*/ 202118 h 4470536"/>
              <a:gd name="connsiteX37" fmla="*/ 3477898 w 4443669"/>
              <a:gd name="connsiteY37" fmla="*/ 202118 h 4470536"/>
              <a:gd name="connsiteX38" fmla="*/ 3477898 w 4443669"/>
              <a:gd name="connsiteY38" fmla="*/ 1573717 h 4470536"/>
              <a:gd name="connsiteX39" fmla="*/ 2563498 w 4443669"/>
              <a:gd name="connsiteY39" fmla="*/ 1573717 h 4470536"/>
              <a:gd name="connsiteX40" fmla="*/ 1597728 w 4443669"/>
              <a:gd name="connsiteY40" fmla="*/ 202118 h 4470536"/>
              <a:gd name="connsiteX41" fmla="*/ 2512128 w 4443669"/>
              <a:gd name="connsiteY41" fmla="*/ 202118 h 4470536"/>
              <a:gd name="connsiteX42" fmla="*/ 2512128 w 4443669"/>
              <a:gd name="connsiteY42" fmla="*/ 1573717 h 4470536"/>
              <a:gd name="connsiteX43" fmla="*/ 1597728 w 4443669"/>
              <a:gd name="connsiteY43" fmla="*/ 1573717 h 4470536"/>
              <a:gd name="connsiteX44" fmla="*/ 877330 w 4443669"/>
              <a:gd name="connsiteY44" fmla="*/ 0 h 4470536"/>
              <a:gd name="connsiteX45" fmla="*/ 1263914 w 4443669"/>
              <a:gd name="connsiteY45" fmla="*/ 1315993 h 4470536"/>
              <a:gd name="connsiteX46" fmla="*/ 386585 w 4443669"/>
              <a:gd name="connsiteY46" fmla="*/ 1573716 h 4470536"/>
              <a:gd name="connsiteX47" fmla="*/ 0 w 4443669"/>
              <a:gd name="connsiteY47" fmla="*/ 257723 h 44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43669" h="4470536">
                <a:moveTo>
                  <a:pt x="3529269" y="3098936"/>
                </a:moveTo>
                <a:lnTo>
                  <a:pt x="4443669" y="3098936"/>
                </a:lnTo>
                <a:lnTo>
                  <a:pt x="4443669" y="4470536"/>
                </a:lnTo>
                <a:lnTo>
                  <a:pt x="3529269" y="4470536"/>
                </a:lnTo>
                <a:close/>
                <a:moveTo>
                  <a:pt x="2563498" y="3098936"/>
                </a:moveTo>
                <a:lnTo>
                  <a:pt x="3477898" y="3098936"/>
                </a:lnTo>
                <a:lnTo>
                  <a:pt x="3477898" y="4470536"/>
                </a:lnTo>
                <a:lnTo>
                  <a:pt x="2563498" y="4470536"/>
                </a:lnTo>
                <a:close/>
                <a:moveTo>
                  <a:pt x="1597728" y="3098936"/>
                </a:moveTo>
                <a:lnTo>
                  <a:pt x="2512128" y="3098936"/>
                </a:lnTo>
                <a:lnTo>
                  <a:pt x="2512128" y="4470536"/>
                </a:lnTo>
                <a:lnTo>
                  <a:pt x="1597728" y="4470536"/>
                </a:lnTo>
                <a:close/>
                <a:moveTo>
                  <a:pt x="631957" y="3098936"/>
                </a:moveTo>
                <a:lnTo>
                  <a:pt x="1546357" y="3098936"/>
                </a:lnTo>
                <a:lnTo>
                  <a:pt x="1546357" y="4470536"/>
                </a:lnTo>
                <a:lnTo>
                  <a:pt x="631957" y="4470536"/>
                </a:lnTo>
                <a:close/>
                <a:moveTo>
                  <a:pt x="3529269" y="1650526"/>
                </a:moveTo>
                <a:lnTo>
                  <a:pt x="4443669" y="1650526"/>
                </a:lnTo>
                <a:lnTo>
                  <a:pt x="4443669" y="3022126"/>
                </a:lnTo>
                <a:lnTo>
                  <a:pt x="3529269" y="3022126"/>
                </a:lnTo>
                <a:close/>
                <a:moveTo>
                  <a:pt x="2563498" y="1650526"/>
                </a:moveTo>
                <a:lnTo>
                  <a:pt x="3477898" y="1650526"/>
                </a:lnTo>
                <a:lnTo>
                  <a:pt x="3477898" y="3022126"/>
                </a:lnTo>
                <a:lnTo>
                  <a:pt x="2563498" y="3022126"/>
                </a:lnTo>
                <a:close/>
                <a:moveTo>
                  <a:pt x="1597728" y="1650526"/>
                </a:moveTo>
                <a:lnTo>
                  <a:pt x="2512128" y="1650526"/>
                </a:lnTo>
                <a:lnTo>
                  <a:pt x="2512128" y="3022126"/>
                </a:lnTo>
                <a:lnTo>
                  <a:pt x="1597728" y="3022126"/>
                </a:lnTo>
                <a:close/>
                <a:moveTo>
                  <a:pt x="631957" y="1650526"/>
                </a:moveTo>
                <a:lnTo>
                  <a:pt x="1546357" y="1650526"/>
                </a:lnTo>
                <a:lnTo>
                  <a:pt x="1546357" y="3022126"/>
                </a:lnTo>
                <a:lnTo>
                  <a:pt x="631957" y="3022126"/>
                </a:lnTo>
                <a:close/>
                <a:moveTo>
                  <a:pt x="3529269" y="202118"/>
                </a:moveTo>
                <a:lnTo>
                  <a:pt x="4443669" y="202118"/>
                </a:lnTo>
                <a:lnTo>
                  <a:pt x="4443669" y="1573717"/>
                </a:lnTo>
                <a:lnTo>
                  <a:pt x="3529269" y="1573717"/>
                </a:lnTo>
                <a:close/>
                <a:moveTo>
                  <a:pt x="2563498" y="202118"/>
                </a:moveTo>
                <a:lnTo>
                  <a:pt x="3477898" y="202118"/>
                </a:lnTo>
                <a:lnTo>
                  <a:pt x="3477898" y="1573717"/>
                </a:lnTo>
                <a:lnTo>
                  <a:pt x="2563498" y="1573717"/>
                </a:lnTo>
                <a:close/>
                <a:moveTo>
                  <a:pt x="1597728" y="202118"/>
                </a:moveTo>
                <a:lnTo>
                  <a:pt x="2512128" y="202118"/>
                </a:lnTo>
                <a:lnTo>
                  <a:pt x="2512128" y="1573717"/>
                </a:lnTo>
                <a:lnTo>
                  <a:pt x="1597728" y="1573717"/>
                </a:lnTo>
                <a:close/>
                <a:moveTo>
                  <a:pt x="877330" y="0"/>
                </a:moveTo>
                <a:lnTo>
                  <a:pt x="1263914" y="1315993"/>
                </a:lnTo>
                <a:lnTo>
                  <a:pt x="386585" y="1573716"/>
                </a:lnTo>
                <a:lnTo>
                  <a:pt x="0" y="257723"/>
                </a:lnTo>
                <a:close/>
              </a:path>
            </a:pathLst>
          </a:custGeom>
          <a:blipFill dpi="0" rotWithShape="1">
            <a:blip r:embed="rId2"/>
            <a:srcRect/>
            <a:tile tx="-698500" ty="0" sx="87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TextBox 43"/>
          <p:cNvSpPr txBox="1"/>
          <p:nvPr/>
        </p:nvSpPr>
        <p:spPr>
          <a:xfrm>
            <a:off x="7000751" y="1155633"/>
            <a:ext cx="2656004"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7200" b="0" i="0" u="none" strike="noStrike" kern="1200" cap="none" spc="300" normalizeH="0" baseline="0" noProof="0" dirty="0">
                <a:ln>
                  <a:noFill/>
                </a:ln>
                <a:solidFill>
                  <a:srgbClr val="FC5B02"/>
                </a:solidFill>
                <a:effectLst/>
                <a:uLnTx/>
                <a:uFillTx/>
                <a:latin typeface="Montserrat Light" charset="0"/>
                <a:ea typeface="Montserrat Light" charset="0"/>
                <a:cs typeface="Montserrat Light" charset="0"/>
              </a:rPr>
              <a:t>01</a:t>
            </a:r>
          </a:p>
        </p:txBody>
      </p:sp>
      <p:sp>
        <p:nvSpPr>
          <p:cNvPr id="6" name="弧形 5"/>
          <p:cNvSpPr/>
          <p:nvPr/>
        </p:nvSpPr>
        <p:spPr>
          <a:xfrm rot="19773564">
            <a:off x="4562734" y="-9265"/>
            <a:ext cx="6876530" cy="6876530"/>
          </a:xfrm>
          <a:prstGeom prst="arc">
            <a:avLst>
              <a:gd name="adj1" fmla="val 16200000"/>
              <a:gd name="adj2" fmla="val 11615305"/>
            </a:avLst>
          </a:prstGeom>
          <a:noFill/>
          <a:ln w="57150">
            <a:gradFill>
              <a:gsLst>
                <a:gs pos="60000">
                  <a:srgbClr val="FFC000"/>
                </a:gs>
                <a:gs pos="0">
                  <a:srgbClr val="FFC000">
                    <a:alpha val="10000"/>
                  </a:srgbClr>
                </a:gs>
                <a:gs pos="69000">
                  <a:srgbClr val="FFC000"/>
                </a:gs>
                <a:gs pos="100000">
                  <a:srgbClr val="FFC000"/>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弧形 7"/>
          <p:cNvSpPr/>
          <p:nvPr/>
        </p:nvSpPr>
        <p:spPr>
          <a:xfrm rot="4665030" flipV="1">
            <a:off x="4509931" y="200560"/>
            <a:ext cx="6456878" cy="6456878"/>
          </a:xfrm>
          <a:prstGeom prst="arc">
            <a:avLst>
              <a:gd name="adj1" fmla="val 2270645"/>
              <a:gd name="adj2" fmla="val 8631994"/>
            </a:avLst>
          </a:prstGeom>
          <a:noFill/>
          <a:ln w="57150">
            <a:gradFill>
              <a:gsLst>
                <a:gs pos="0">
                  <a:srgbClr val="FFC000">
                    <a:alpha val="10000"/>
                  </a:srgbClr>
                </a:gs>
                <a:gs pos="52000">
                  <a:srgbClr val="FFC000"/>
                </a:gs>
                <a:gs pos="100000">
                  <a:srgbClr val="FFC000">
                    <a:alpha val="0"/>
                  </a:srgbClr>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弧形 8"/>
          <p:cNvSpPr/>
          <p:nvPr/>
        </p:nvSpPr>
        <p:spPr>
          <a:xfrm rot="9647315" flipV="1">
            <a:off x="4509933" y="200559"/>
            <a:ext cx="6456878" cy="6456878"/>
          </a:xfrm>
          <a:prstGeom prst="arc">
            <a:avLst>
              <a:gd name="adj1" fmla="val 2270645"/>
              <a:gd name="adj2" fmla="val 17156936"/>
            </a:avLst>
          </a:prstGeom>
          <a:noFill/>
          <a:ln w="57150">
            <a:gradFill>
              <a:gsLst>
                <a:gs pos="0">
                  <a:srgbClr val="FFC000">
                    <a:alpha val="10000"/>
                  </a:srgbClr>
                </a:gs>
                <a:gs pos="52000">
                  <a:srgbClr val="FFC000"/>
                </a:gs>
                <a:gs pos="100000">
                  <a:srgbClr val="FFC000">
                    <a:alpha val="0"/>
                  </a:srgbClr>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圆角 2"/>
          <p:cNvSpPr/>
          <p:nvPr/>
        </p:nvSpPr>
        <p:spPr>
          <a:xfrm>
            <a:off x="6262056" y="3616865"/>
            <a:ext cx="4278088" cy="980682"/>
          </a:xfrm>
          <a:prstGeom prst="roundRect">
            <a:avLst>
              <a:gd name="adj" fmla="val 19187"/>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43"/>
          <p:cNvSpPr txBox="1"/>
          <p:nvPr/>
        </p:nvSpPr>
        <p:spPr>
          <a:xfrm>
            <a:off x="6549083" y="3611918"/>
            <a:ext cx="502920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66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4" name="等腰三角形 3"/>
          <p:cNvSpPr/>
          <p:nvPr/>
        </p:nvSpPr>
        <p:spPr>
          <a:xfrm rot="10800000">
            <a:off x="8183426" y="192537"/>
            <a:ext cx="124617" cy="1496032"/>
          </a:xfrm>
          <a:prstGeom prst="triangle">
            <a:avLst/>
          </a:prstGeom>
          <a:gradFill>
            <a:gsLst>
              <a:gs pos="0">
                <a:srgbClr val="FFC000"/>
              </a:gs>
              <a:gs pos="52000">
                <a:srgbClr val="FFC000"/>
              </a:gs>
              <a:gs pos="100000">
                <a:srgbClr val="FFC000">
                  <a:alpha val="0"/>
                </a:srgbClr>
              </a:gs>
            </a:gsLst>
            <a:lin ang="5400000" scaled="0"/>
          </a:gradFill>
          <a:ln>
            <a:noFill/>
          </a:ln>
          <a:effectLst>
            <a:outerShdw blurRad="241300" sx="160000" sy="160000" algn="ctr" rotWithShape="0">
              <a:srgbClr val="FC5B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0800000" flipV="1">
            <a:off x="8121152" y="5234925"/>
            <a:ext cx="124617" cy="1496032"/>
          </a:xfrm>
          <a:prstGeom prst="triangle">
            <a:avLst/>
          </a:prstGeom>
          <a:gradFill>
            <a:gsLst>
              <a:gs pos="0">
                <a:srgbClr val="FFC000"/>
              </a:gs>
              <a:gs pos="52000">
                <a:srgbClr val="FFC000"/>
              </a:gs>
              <a:gs pos="100000">
                <a:srgbClr val="FFC000">
                  <a:alpha val="0"/>
                </a:srgbClr>
              </a:gs>
            </a:gsLst>
            <a:lin ang="5400000" scaled="0"/>
          </a:gradFill>
          <a:ln>
            <a:noFill/>
          </a:ln>
          <a:effectLst>
            <a:outerShdw blurRad="241300" sx="160000" sy="160000" algn="ctr" rotWithShape="0">
              <a:srgbClr val="FC5B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9373"/>
          <a:stretch>
            <a:fillRect/>
          </a:stretch>
        </p:blipFill>
        <p:spPr>
          <a:xfrm>
            <a:off x="7905118" y="1339267"/>
            <a:ext cx="4106055" cy="5518733"/>
          </a:xfrm>
          <a:prstGeom prst="rect">
            <a:avLst/>
          </a:prstGeom>
        </p:spPr>
      </p:pic>
      <p:grpSp>
        <p:nvGrpSpPr>
          <p:cNvPr id="16" name="组合 15"/>
          <p:cNvGrpSpPr/>
          <p:nvPr/>
        </p:nvGrpSpPr>
        <p:grpSpPr>
          <a:xfrm>
            <a:off x="3534886" y="552546"/>
            <a:ext cx="5122228" cy="1460620"/>
            <a:chOff x="3488372" y="1029333"/>
            <a:chExt cx="5122228" cy="1460620"/>
          </a:xfrm>
        </p:grpSpPr>
        <p:grpSp>
          <p:nvGrpSpPr>
            <p:cNvPr id="6" name="组合 5"/>
            <p:cNvGrpSpPr/>
            <p:nvPr/>
          </p:nvGrpSpPr>
          <p:grpSpPr>
            <a:xfrm>
              <a:off x="4267200" y="1270753"/>
              <a:ext cx="3657600" cy="1219200"/>
              <a:chOff x="4267200" y="304800"/>
              <a:chExt cx="3657600" cy="1219200"/>
            </a:xfrm>
          </p:grpSpPr>
          <p:sp>
            <p:nvSpPr>
              <p:cNvPr id="4" name="矩形 3"/>
              <p:cNvSpPr/>
              <p:nvPr/>
            </p:nvSpPr>
            <p:spPr>
              <a:xfrm>
                <a:off x="4267200" y="304800"/>
                <a:ext cx="3657600" cy="609600"/>
              </a:xfrm>
              <a:prstGeom prst="rect">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4267200" y="914400"/>
                <a:ext cx="3657600" cy="609600"/>
              </a:xfrm>
              <a:prstGeom prst="rect">
                <a:avLst/>
              </a:prstGeom>
              <a:no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4800600" y="1966733"/>
              <a:ext cx="289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输入描述性文字</a:t>
              </a:r>
            </a:p>
          </p:txBody>
        </p:sp>
        <p:pic>
          <p:nvPicPr>
            <p:cNvPr id="12" name="图片 11"/>
            <p:cNvPicPr>
              <a:picLocks noChangeAspect="1"/>
            </p:cNvPicPr>
            <p:nvPr/>
          </p:nvPicPr>
          <p:blipFill>
            <a:blip r:embed="rId4"/>
            <a:stretch>
              <a:fillRect/>
            </a:stretch>
          </p:blipFill>
          <p:spPr>
            <a:xfrm>
              <a:off x="3488372" y="2055392"/>
              <a:ext cx="1045528" cy="434561"/>
            </a:xfrm>
            <a:prstGeom prst="rect">
              <a:avLst/>
            </a:prstGeom>
          </p:spPr>
        </p:pic>
        <p:pic>
          <p:nvPicPr>
            <p:cNvPr id="13" name="图片 12"/>
            <p:cNvPicPr>
              <a:picLocks noChangeAspect="1"/>
            </p:cNvPicPr>
            <p:nvPr/>
          </p:nvPicPr>
          <p:blipFill>
            <a:blip r:embed="rId4"/>
            <a:stretch>
              <a:fillRect/>
            </a:stretch>
          </p:blipFill>
          <p:spPr>
            <a:xfrm>
              <a:off x="7565072" y="1029333"/>
              <a:ext cx="1045528" cy="434561"/>
            </a:xfrm>
            <a:prstGeom prst="rect">
              <a:avLst/>
            </a:prstGeom>
          </p:spPr>
        </p:pic>
      </p:grpSp>
      <p:sp>
        <p:nvSpPr>
          <p:cNvPr id="7" name="TextBox 43"/>
          <p:cNvSpPr txBox="1"/>
          <p:nvPr/>
        </p:nvSpPr>
        <p:spPr>
          <a:xfrm>
            <a:off x="4863996" y="797549"/>
            <a:ext cx="27475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19" name="文本框 18"/>
          <p:cNvSpPr txBox="1"/>
          <p:nvPr/>
        </p:nvSpPr>
        <p:spPr>
          <a:xfrm>
            <a:off x="3181199" y="2072647"/>
            <a:ext cx="353687" cy="4082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endParaRPr>
          </a:p>
        </p:txBody>
      </p:sp>
      <p:sp>
        <p:nvSpPr>
          <p:cNvPr id="15" name="TextBox 43"/>
          <p:cNvSpPr txBox="1"/>
          <p:nvPr/>
        </p:nvSpPr>
        <p:spPr>
          <a:xfrm>
            <a:off x="1805773" y="932274"/>
            <a:ext cx="10261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300" normalizeH="0" baseline="0" noProof="0" dirty="0">
                <a:ln>
                  <a:noFill/>
                </a:ln>
                <a:solidFill>
                  <a:schemeClr val="bg1"/>
                </a:solidFill>
                <a:effectLst/>
                <a:uLnTx/>
                <a:uFillTx/>
                <a:latin typeface="Montserrat Light" charset="0"/>
                <a:ea typeface="Montserrat Light" charset="0"/>
                <a:cs typeface="Montserrat Light" charset="0"/>
              </a:rPr>
              <a:t>01</a:t>
            </a:r>
          </a:p>
        </p:txBody>
      </p:sp>
      <p:sp>
        <p:nvSpPr>
          <p:cNvPr id="17" name="矩形 16"/>
          <p:cNvSpPr/>
          <p:nvPr/>
        </p:nvSpPr>
        <p:spPr>
          <a:xfrm>
            <a:off x="180827" y="2977108"/>
            <a:ext cx="7718006" cy="1884618"/>
          </a:xfrm>
          <a:prstGeom prst="rect">
            <a:avLst/>
          </a:prstGeom>
        </p:spPr>
        <p:txBody>
          <a:bodyPr wrap="square">
            <a:spAutoFit/>
          </a:bodyPr>
          <a:lstStyle/>
          <a:p>
            <a:pPr algn="r">
              <a:lnSpc>
                <a:spcPct val="15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用户可以在投影仪或者计算机上进行演示也可以将演示文稿用户可以在投影仪或者计算机上进行演示也可以将演示文稿用户可以在投影仪或者计算机上进行演示用户可以在投影仪或者计算机上进行演示</a:t>
            </a:r>
          </a:p>
        </p:txBody>
      </p:sp>
      <p:sp>
        <p:nvSpPr>
          <p:cNvPr id="25" name="直角三角形 24"/>
          <p:cNvSpPr/>
          <p:nvPr/>
        </p:nvSpPr>
        <p:spPr>
          <a:xfrm flipV="1">
            <a:off x="0" y="-1"/>
            <a:ext cx="838200" cy="932274"/>
          </a:xfrm>
          <a:prstGeom prst="rtTriangle">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43"/>
          <p:cNvSpPr txBox="1"/>
          <p:nvPr/>
        </p:nvSpPr>
        <p:spPr>
          <a:xfrm>
            <a:off x="-68790" y="-113424"/>
            <a:ext cx="97577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0" i="1" u="none" strike="noStrike" kern="1200" cap="none" spc="300" normalizeH="0" baseline="0" noProof="0" dirty="0">
                <a:ln>
                  <a:noFill/>
                </a:ln>
                <a:solidFill>
                  <a:schemeClr val="bg1"/>
                </a:solidFill>
                <a:effectLst/>
                <a:uLnTx/>
                <a:uFillTx/>
                <a:latin typeface="Montserrat Light" charset="0"/>
                <a:ea typeface="Montserrat Light" charset="0"/>
                <a:cs typeface="Montserrat Light" charset="0"/>
              </a:rPr>
              <a:t>01</a:t>
            </a:r>
          </a:p>
        </p:txBody>
      </p:sp>
      <p:cxnSp>
        <p:nvCxnSpPr>
          <p:cNvPr id="28" name="直接连接符 27"/>
          <p:cNvCxnSpPr/>
          <p:nvPr/>
        </p:nvCxnSpPr>
        <p:spPr>
          <a:xfrm flipH="1">
            <a:off x="1611284" y="-510435"/>
            <a:ext cx="1027522" cy="119460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Box 43"/>
          <p:cNvSpPr txBox="1"/>
          <p:nvPr/>
        </p:nvSpPr>
        <p:spPr>
          <a:xfrm>
            <a:off x="621217" y="-85971"/>
            <a:ext cx="345721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FC5B02"/>
                </a:solidFill>
                <a:latin typeface="汉仪字研卡通W" panose="00020600040101010101" pitchFamily="18" charset="-122"/>
                <a:ea typeface="汉仪字研卡通W" panose="00020600040101010101" pitchFamily="18" charset="-122"/>
              </a:rPr>
              <a:t>千与</a:t>
            </a:r>
            <a:endParaRPr lang="en-US" altLang="zh-CN" sz="4000" spc="300" dirty="0">
              <a:solidFill>
                <a:srgbClr val="FC5B02"/>
              </a:solidFill>
              <a:latin typeface="汉仪字研卡通W" panose="00020600040101010101" pitchFamily="18" charset="-122"/>
              <a:ea typeface="汉仪字研卡通W"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4000" spc="300" dirty="0">
                <a:solidFill>
                  <a:srgbClr val="FC5B02"/>
                </a:solidFill>
                <a:latin typeface="汉仪字研卡通W" panose="00020600040101010101" pitchFamily="18" charset="-122"/>
                <a:ea typeface="汉仪字研卡通W" panose="00020600040101010101" pitchFamily="18" charset="-122"/>
              </a:rPr>
              <a:t>    </a:t>
            </a:r>
            <a:r>
              <a:rPr lang="zh-CN" altLang="en-US" sz="4000" spc="300" dirty="0">
                <a:solidFill>
                  <a:srgbClr val="FC5B02"/>
                </a:solidFill>
                <a:latin typeface="汉仪字研卡通W" panose="00020600040101010101" pitchFamily="18" charset="-122"/>
                <a:ea typeface="汉仪字研卡通W" panose="00020600040101010101" pitchFamily="18" charset="-122"/>
              </a:rPr>
              <a:t>千寻</a:t>
            </a:r>
            <a:endParaRPr lang="en-US" sz="4000" spc="300" dirty="0">
              <a:solidFill>
                <a:srgbClr val="FC5B02"/>
              </a:solidFill>
              <a:latin typeface="汉仪字研卡通W" panose="00020600040101010101" pitchFamily="18" charset="-122"/>
              <a:ea typeface="汉仪字研卡通W" panose="00020600040101010101" pitchFamily="18" charset="-122"/>
            </a:endParaRPr>
          </a:p>
        </p:txBody>
      </p:sp>
      <p:cxnSp>
        <p:nvCxnSpPr>
          <p:cNvPr id="33" name="直接连接符 32"/>
          <p:cNvCxnSpPr/>
          <p:nvPr/>
        </p:nvCxnSpPr>
        <p:spPr>
          <a:xfrm flipV="1">
            <a:off x="2288959" y="-385720"/>
            <a:ext cx="863762" cy="969834"/>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148" y="476755"/>
            <a:ext cx="855082" cy="93227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23454" y="386827"/>
            <a:ext cx="1438783" cy="1620366"/>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9373"/>
          <a:stretch>
            <a:fillRect/>
          </a:stretch>
        </p:blipFill>
        <p:spPr>
          <a:xfrm>
            <a:off x="4809013" y="2007193"/>
            <a:ext cx="2667000" cy="3584575"/>
          </a:xfrm>
          <a:prstGeom prst="rect">
            <a:avLst/>
          </a:prstGeom>
        </p:spPr>
      </p:pic>
      <p:grpSp>
        <p:nvGrpSpPr>
          <p:cNvPr id="16" name="组合 15"/>
          <p:cNvGrpSpPr/>
          <p:nvPr/>
        </p:nvGrpSpPr>
        <p:grpSpPr>
          <a:xfrm>
            <a:off x="3534886" y="552546"/>
            <a:ext cx="5122228" cy="1460620"/>
            <a:chOff x="3488372" y="1029333"/>
            <a:chExt cx="5122228" cy="1460620"/>
          </a:xfrm>
        </p:grpSpPr>
        <p:grpSp>
          <p:nvGrpSpPr>
            <p:cNvPr id="6" name="组合 5"/>
            <p:cNvGrpSpPr/>
            <p:nvPr/>
          </p:nvGrpSpPr>
          <p:grpSpPr>
            <a:xfrm>
              <a:off x="4267200" y="1270753"/>
              <a:ext cx="3657600" cy="1219200"/>
              <a:chOff x="4267200" y="304800"/>
              <a:chExt cx="3657600" cy="1219200"/>
            </a:xfrm>
          </p:grpSpPr>
          <p:sp>
            <p:nvSpPr>
              <p:cNvPr id="4" name="矩形 3"/>
              <p:cNvSpPr/>
              <p:nvPr/>
            </p:nvSpPr>
            <p:spPr>
              <a:xfrm>
                <a:off x="4267200" y="304800"/>
                <a:ext cx="3657600" cy="609600"/>
              </a:xfrm>
              <a:prstGeom prst="rect">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4267200" y="914400"/>
                <a:ext cx="3657600" cy="609600"/>
              </a:xfrm>
              <a:prstGeom prst="rect">
                <a:avLst/>
              </a:prstGeom>
              <a:no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4800600" y="1966733"/>
              <a:ext cx="289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输入描述性文字</a:t>
              </a:r>
            </a:p>
          </p:txBody>
        </p:sp>
        <p:pic>
          <p:nvPicPr>
            <p:cNvPr id="12" name="图片 11"/>
            <p:cNvPicPr>
              <a:picLocks noChangeAspect="1"/>
            </p:cNvPicPr>
            <p:nvPr/>
          </p:nvPicPr>
          <p:blipFill>
            <a:blip r:embed="rId4"/>
            <a:stretch>
              <a:fillRect/>
            </a:stretch>
          </p:blipFill>
          <p:spPr>
            <a:xfrm>
              <a:off x="3488372" y="2055392"/>
              <a:ext cx="1045528" cy="434561"/>
            </a:xfrm>
            <a:prstGeom prst="rect">
              <a:avLst/>
            </a:prstGeom>
          </p:spPr>
        </p:pic>
        <p:pic>
          <p:nvPicPr>
            <p:cNvPr id="13" name="图片 12"/>
            <p:cNvPicPr>
              <a:picLocks noChangeAspect="1"/>
            </p:cNvPicPr>
            <p:nvPr/>
          </p:nvPicPr>
          <p:blipFill>
            <a:blip r:embed="rId4"/>
            <a:stretch>
              <a:fillRect/>
            </a:stretch>
          </p:blipFill>
          <p:spPr>
            <a:xfrm>
              <a:off x="7565072" y="1029333"/>
              <a:ext cx="1045528" cy="434561"/>
            </a:xfrm>
            <a:prstGeom prst="rect">
              <a:avLst/>
            </a:prstGeom>
          </p:spPr>
        </p:pic>
      </p:grpSp>
      <p:sp>
        <p:nvSpPr>
          <p:cNvPr id="7" name="TextBox 43"/>
          <p:cNvSpPr txBox="1"/>
          <p:nvPr/>
        </p:nvSpPr>
        <p:spPr>
          <a:xfrm>
            <a:off x="4863996" y="797549"/>
            <a:ext cx="27475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19" name="文本框 18"/>
          <p:cNvSpPr txBox="1"/>
          <p:nvPr/>
        </p:nvSpPr>
        <p:spPr>
          <a:xfrm>
            <a:off x="3181199" y="2072647"/>
            <a:ext cx="353687" cy="4082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endParaRPr>
          </a:p>
        </p:txBody>
      </p:sp>
      <p:sp>
        <p:nvSpPr>
          <p:cNvPr id="15" name="TextBox 43"/>
          <p:cNvSpPr txBox="1"/>
          <p:nvPr/>
        </p:nvSpPr>
        <p:spPr>
          <a:xfrm>
            <a:off x="1805773" y="932274"/>
            <a:ext cx="10261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01</a:t>
            </a:r>
          </a:p>
        </p:txBody>
      </p:sp>
      <p:sp>
        <p:nvSpPr>
          <p:cNvPr id="25" name="直角三角形 24"/>
          <p:cNvSpPr/>
          <p:nvPr/>
        </p:nvSpPr>
        <p:spPr>
          <a:xfrm flipV="1">
            <a:off x="0" y="-1"/>
            <a:ext cx="838200" cy="932274"/>
          </a:xfrm>
          <a:prstGeom prst="rtTriangle">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TextBox 43"/>
          <p:cNvSpPr txBox="1"/>
          <p:nvPr/>
        </p:nvSpPr>
        <p:spPr>
          <a:xfrm>
            <a:off x="-68790" y="-113424"/>
            <a:ext cx="97577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0" i="1"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01</a:t>
            </a:r>
          </a:p>
        </p:txBody>
      </p:sp>
      <p:cxnSp>
        <p:nvCxnSpPr>
          <p:cNvPr id="28" name="直接连接符 27"/>
          <p:cNvCxnSpPr/>
          <p:nvPr/>
        </p:nvCxnSpPr>
        <p:spPr>
          <a:xfrm flipH="1">
            <a:off x="1611284" y="-510435"/>
            <a:ext cx="1027522" cy="119460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Box 43"/>
          <p:cNvSpPr txBox="1"/>
          <p:nvPr/>
        </p:nvSpPr>
        <p:spPr>
          <a:xfrm>
            <a:off x="621217" y="-85971"/>
            <a:ext cx="345721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千与</a:t>
            </a:r>
            <a:endPar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    </a:t>
            </a: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千寻</a:t>
            </a:r>
            <a:endParaRPr kumimoji="0" 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p:txBody>
      </p:sp>
      <p:cxnSp>
        <p:nvCxnSpPr>
          <p:cNvPr id="33" name="直接连接符 32"/>
          <p:cNvCxnSpPr/>
          <p:nvPr/>
        </p:nvCxnSpPr>
        <p:spPr>
          <a:xfrm flipV="1">
            <a:off x="2288959" y="-385720"/>
            <a:ext cx="863762" cy="969834"/>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148" y="476755"/>
            <a:ext cx="855082" cy="93227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23454" y="386827"/>
            <a:ext cx="1438783" cy="1620366"/>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043923" y="2706469"/>
            <a:ext cx="1536491" cy="646331"/>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7476013" y="2706469"/>
            <a:ext cx="1536491" cy="646331"/>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2253004" y="4102952"/>
            <a:ext cx="1536491" cy="646331"/>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p:cNvSpPr/>
          <p:nvPr/>
        </p:nvSpPr>
        <p:spPr>
          <a:xfrm>
            <a:off x="8361174" y="4102952"/>
            <a:ext cx="1536491" cy="646331"/>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5451981" y="5499436"/>
            <a:ext cx="1536491" cy="646331"/>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272522" y="2798801"/>
            <a:ext cx="124016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关键词</a:t>
            </a:r>
          </a:p>
        </p:txBody>
      </p:sp>
      <p:sp>
        <p:nvSpPr>
          <p:cNvPr id="30" name="文本框 29"/>
          <p:cNvSpPr txBox="1"/>
          <p:nvPr/>
        </p:nvSpPr>
        <p:spPr>
          <a:xfrm>
            <a:off x="2498047" y="4195284"/>
            <a:ext cx="124016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关键词</a:t>
            </a:r>
          </a:p>
        </p:txBody>
      </p:sp>
      <p:sp>
        <p:nvSpPr>
          <p:cNvPr id="31" name="文本框 30"/>
          <p:cNvSpPr txBox="1"/>
          <p:nvPr/>
        </p:nvSpPr>
        <p:spPr>
          <a:xfrm>
            <a:off x="5600144" y="5591768"/>
            <a:ext cx="124016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关键词</a:t>
            </a:r>
          </a:p>
        </p:txBody>
      </p:sp>
      <p:sp>
        <p:nvSpPr>
          <p:cNvPr id="32" name="文本框 31"/>
          <p:cNvSpPr txBox="1"/>
          <p:nvPr/>
        </p:nvSpPr>
        <p:spPr>
          <a:xfrm>
            <a:off x="8522218" y="4195284"/>
            <a:ext cx="124016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关键词</a:t>
            </a:r>
          </a:p>
        </p:txBody>
      </p:sp>
      <p:sp>
        <p:nvSpPr>
          <p:cNvPr id="34" name="文本框 33"/>
          <p:cNvSpPr txBox="1"/>
          <p:nvPr/>
        </p:nvSpPr>
        <p:spPr>
          <a:xfrm>
            <a:off x="7741092" y="2809137"/>
            <a:ext cx="124016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关键词</a:t>
            </a:r>
          </a:p>
        </p:txBody>
      </p:sp>
      <p:sp>
        <p:nvSpPr>
          <p:cNvPr id="35" name="íṡļïḑe"/>
          <p:cNvSpPr/>
          <p:nvPr/>
        </p:nvSpPr>
        <p:spPr bwMode="auto">
          <a:xfrm>
            <a:off x="9129419" y="2764154"/>
            <a:ext cx="3033114" cy="112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íṡļïḑe"/>
          <p:cNvSpPr/>
          <p:nvPr/>
        </p:nvSpPr>
        <p:spPr bwMode="auto">
          <a:xfrm>
            <a:off x="10040628" y="4103136"/>
            <a:ext cx="3033114" cy="112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íṡļïḑe"/>
          <p:cNvSpPr/>
          <p:nvPr/>
        </p:nvSpPr>
        <p:spPr bwMode="auto">
          <a:xfrm>
            <a:off x="1547300" y="2764154"/>
            <a:ext cx="3033114" cy="112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íṡļïḑe"/>
          <p:cNvSpPr/>
          <p:nvPr/>
        </p:nvSpPr>
        <p:spPr bwMode="auto">
          <a:xfrm>
            <a:off x="772402" y="4184726"/>
            <a:ext cx="3033114" cy="112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íṡļïḑe"/>
          <p:cNvSpPr/>
          <p:nvPr/>
        </p:nvSpPr>
        <p:spPr bwMode="auto">
          <a:xfrm>
            <a:off x="5451981" y="6195395"/>
            <a:ext cx="3033114" cy="112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输入描述性文字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任意多边形: 形状 18"/>
          <p:cNvSpPr/>
          <p:nvPr/>
        </p:nvSpPr>
        <p:spPr>
          <a:xfrm>
            <a:off x="914400" y="1117532"/>
            <a:ext cx="4443669" cy="4470536"/>
          </a:xfrm>
          <a:custGeom>
            <a:avLst/>
            <a:gdLst>
              <a:gd name="connsiteX0" fmla="*/ 3529269 w 4443669"/>
              <a:gd name="connsiteY0" fmla="*/ 3098936 h 4470536"/>
              <a:gd name="connsiteX1" fmla="*/ 4443669 w 4443669"/>
              <a:gd name="connsiteY1" fmla="*/ 3098936 h 4470536"/>
              <a:gd name="connsiteX2" fmla="*/ 4443669 w 4443669"/>
              <a:gd name="connsiteY2" fmla="*/ 4470536 h 4470536"/>
              <a:gd name="connsiteX3" fmla="*/ 3529269 w 4443669"/>
              <a:gd name="connsiteY3" fmla="*/ 4470536 h 4470536"/>
              <a:gd name="connsiteX4" fmla="*/ 2563498 w 4443669"/>
              <a:gd name="connsiteY4" fmla="*/ 3098936 h 4470536"/>
              <a:gd name="connsiteX5" fmla="*/ 3477898 w 4443669"/>
              <a:gd name="connsiteY5" fmla="*/ 3098936 h 4470536"/>
              <a:gd name="connsiteX6" fmla="*/ 3477898 w 4443669"/>
              <a:gd name="connsiteY6" fmla="*/ 4470536 h 4470536"/>
              <a:gd name="connsiteX7" fmla="*/ 2563498 w 4443669"/>
              <a:gd name="connsiteY7" fmla="*/ 4470536 h 4470536"/>
              <a:gd name="connsiteX8" fmla="*/ 1597728 w 4443669"/>
              <a:gd name="connsiteY8" fmla="*/ 3098936 h 4470536"/>
              <a:gd name="connsiteX9" fmla="*/ 2512128 w 4443669"/>
              <a:gd name="connsiteY9" fmla="*/ 3098936 h 4470536"/>
              <a:gd name="connsiteX10" fmla="*/ 2512128 w 4443669"/>
              <a:gd name="connsiteY10" fmla="*/ 4470536 h 4470536"/>
              <a:gd name="connsiteX11" fmla="*/ 1597728 w 4443669"/>
              <a:gd name="connsiteY11" fmla="*/ 4470536 h 4470536"/>
              <a:gd name="connsiteX12" fmla="*/ 631957 w 4443669"/>
              <a:gd name="connsiteY12" fmla="*/ 3098936 h 4470536"/>
              <a:gd name="connsiteX13" fmla="*/ 1546357 w 4443669"/>
              <a:gd name="connsiteY13" fmla="*/ 3098936 h 4470536"/>
              <a:gd name="connsiteX14" fmla="*/ 1546357 w 4443669"/>
              <a:gd name="connsiteY14" fmla="*/ 4470536 h 4470536"/>
              <a:gd name="connsiteX15" fmla="*/ 631957 w 4443669"/>
              <a:gd name="connsiteY15" fmla="*/ 4470536 h 4470536"/>
              <a:gd name="connsiteX16" fmla="*/ 3529269 w 4443669"/>
              <a:gd name="connsiteY16" fmla="*/ 1650526 h 4470536"/>
              <a:gd name="connsiteX17" fmla="*/ 4443669 w 4443669"/>
              <a:gd name="connsiteY17" fmla="*/ 1650526 h 4470536"/>
              <a:gd name="connsiteX18" fmla="*/ 4443669 w 4443669"/>
              <a:gd name="connsiteY18" fmla="*/ 3022126 h 4470536"/>
              <a:gd name="connsiteX19" fmla="*/ 3529269 w 4443669"/>
              <a:gd name="connsiteY19" fmla="*/ 3022126 h 4470536"/>
              <a:gd name="connsiteX20" fmla="*/ 2563498 w 4443669"/>
              <a:gd name="connsiteY20" fmla="*/ 1650526 h 4470536"/>
              <a:gd name="connsiteX21" fmla="*/ 3477898 w 4443669"/>
              <a:gd name="connsiteY21" fmla="*/ 1650526 h 4470536"/>
              <a:gd name="connsiteX22" fmla="*/ 3477898 w 4443669"/>
              <a:gd name="connsiteY22" fmla="*/ 3022126 h 4470536"/>
              <a:gd name="connsiteX23" fmla="*/ 2563498 w 4443669"/>
              <a:gd name="connsiteY23" fmla="*/ 3022126 h 4470536"/>
              <a:gd name="connsiteX24" fmla="*/ 1597728 w 4443669"/>
              <a:gd name="connsiteY24" fmla="*/ 1650526 h 4470536"/>
              <a:gd name="connsiteX25" fmla="*/ 2512128 w 4443669"/>
              <a:gd name="connsiteY25" fmla="*/ 1650526 h 4470536"/>
              <a:gd name="connsiteX26" fmla="*/ 2512128 w 4443669"/>
              <a:gd name="connsiteY26" fmla="*/ 3022126 h 4470536"/>
              <a:gd name="connsiteX27" fmla="*/ 1597728 w 4443669"/>
              <a:gd name="connsiteY27" fmla="*/ 3022126 h 4470536"/>
              <a:gd name="connsiteX28" fmla="*/ 631957 w 4443669"/>
              <a:gd name="connsiteY28" fmla="*/ 1650526 h 4470536"/>
              <a:gd name="connsiteX29" fmla="*/ 1546357 w 4443669"/>
              <a:gd name="connsiteY29" fmla="*/ 1650526 h 4470536"/>
              <a:gd name="connsiteX30" fmla="*/ 1546357 w 4443669"/>
              <a:gd name="connsiteY30" fmla="*/ 3022126 h 4470536"/>
              <a:gd name="connsiteX31" fmla="*/ 631957 w 4443669"/>
              <a:gd name="connsiteY31" fmla="*/ 3022126 h 4470536"/>
              <a:gd name="connsiteX32" fmla="*/ 3529269 w 4443669"/>
              <a:gd name="connsiteY32" fmla="*/ 202118 h 4470536"/>
              <a:gd name="connsiteX33" fmla="*/ 4443669 w 4443669"/>
              <a:gd name="connsiteY33" fmla="*/ 202118 h 4470536"/>
              <a:gd name="connsiteX34" fmla="*/ 4443669 w 4443669"/>
              <a:gd name="connsiteY34" fmla="*/ 1573717 h 4470536"/>
              <a:gd name="connsiteX35" fmla="*/ 3529269 w 4443669"/>
              <a:gd name="connsiteY35" fmla="*/ 1573717 h 4470536"/>
              <a:gd name="connsiteX36" fmla="*/ 2563498 w 4443669"/>
              <a:gd name="connsiteY36" fmla="*/ 202118 h 4470536"/>
              <a:gd name="connsiteX37" fmla="*/ 3477898 w 4443669"/>
              <a:gd name="connsiteY37" fmla="*/ 202118 h 4470536"/>
              <a:gd name="connsiteX38" fmla="*/ 3477898 w 4443669"/>
              <a:gd name="connsiteY38" fmla="*/ 1573717 h 4470536"/>
              <a:gd name="connsiteX39" fmla="*/ 2563498 w 4443669"/>
              <a:gd name="connsiteY39" fmla="*/ 1573717 h 4470536"/>
              <a:gd name="connsiteX40" fmla="*/ 1597728 w 4443669"/>
              <a:gd name="connsiteY40" fmla="*/ 202118 h 4470536"/>
              <a:gd name="connsiteX41" fmla="*/ 2512128 w 4443669"/>
              <a:gd name="connsiteY41" fmla="*/ 202118 h 4470536"/>
              <a:gd name="connsiteX42" fmla="*/ 2512128 w 4443669"/>
              <a:gd name="connsiteY42" fmla="*/ 1573717 h 4470536"/>
              <a:gd name="connsiteX43" fmla="*/ 1597728 w 4443669"/>
              <a:gd name="connsiteY43" fmla="*/ 1573717 h 4470536"/>
              <a:gd name="connsiteX44" fmla="*/ 877330 w 4443669"/>
              <a:gd name="connsiteY44" fmla="*/ 0 h 4470536"/>
              <a:gd name="connsiteX45" fmla="*/ 1263914 w 4443669"/>
              <a:gd name="connsiteY45" fmla="*/ 1315993 h 4470536"/>
              <a:gd name="connsiteX46" fmla="*/ 386585 w 4443669"/>
              <a:gd name="connsiteY46" fmla="*/ 1573716 h 4470536"/>
              <a:gd name="connsiteX47" fmla="*/ 0 w 4443669"/>
              <a:gd name="connsiteY47" fmla="*/ 257723 h 44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43669" h="4470536">
                <a:moveTo>
                  <a:pt x="3529269" y="3098936"/>
                </a:moveTo>
                <a:lnTo>
                  <a:pt x="4443669" y="3098936"/>
                </a:lnTo>
                <a:lnTo>
                  <a:pt x="4443669" y="4470536"/>
                </a:lnTo>
                <a:lnTo>
                  <a:pt x="3529269" y="4470536"/>
                </a:lnTo>
                <a:close/>
                <a:moveTo>
                  <a:pt x="2563498" y="3098936"/>
                </a:moveTo>
                <a:lnTo>
                  <a:pt x="3477898" y="3098936"/>
                </a:lnTo>
                <a:lnTo>
                  <a:pt x="3477898" y="4470536"/>
                </a:lnTo>
                <a:lnTo>
                  <a:pt x="2563498" y="4470536"/>
                </a:lnTo>
                <a:close/>
                <a:moveTo>
                  <a:pt x="1597728" y="3098936"/>
                </a:moveTo>
                <a:lnTo>
                  <a:pt x="2512128" y="3098936"/>
                </a:lnTo>
                <a:lnTo>
                  <a:pt x="2512128" y="4470536"/>
                </a:lnTo>
                <a:lnTo>
                  <a:pt x="1597728" y="4470536"/>
                </a:lnTo>
                <a:close/>
                <a:moveTo>
                  <a:pt x="631957" y="3098936"/>
                </a:moveTo>
                <a:lnTo>
                  <a:pt x="1546357" y="3098936"/>
                </a:lnTo>
                <a:lnTo>
                  <a:pt x="1546357" y="4470536"/>
                </a:lnTo>
                <a:lnTo>
                  <a:pt x="631957" y="4470536"/>
                </a:lnTo>
                <a:close/>
                <a:moveTo>
                  <a:pt x="3529269" y="1650526"/>
                </a:moveTo>
                <a:lnTo>
                  <a:pt x="4443669" y="1650526"/>
                </a:lnTo>
                <a:lnTo>
                  <a:pt x="4443669" y="3022126"/>
                </a:lnTo>
                <a:lnTo>
                  <a:pt x="3529269" y="3022126"/>
                </a:lnTo>
                <a:close/>
                <a:moveTo>
                  <a:pt x="2563498" y="1650526"/>
                </a:moveTo>
                <a:lnTo>
                  <a:pt x="3477898" y="1650526"/>
                </a:lnTo>
                <a:lnTo>
                  <a:pt x="3477898" y="3022126"/>
                </a:lnTo>
                <a:lnTo>
                  <a:pt x="2563498" y="3022126"/>
                </a:lnTo>
                <a:close/>
                <a:moveTo>
                  <a:pt x="1597728" y="1650526"/>
                </a:moveTo>
                <a:lnTo>
                  <a:pt x="2512128" y="1650526"/>
                </a:lnTo>
                <a:lnTo>
                  <a:pt x="2512128" y="3022126"/>
                </a:lnTo>
                <a:lnTo>
                  <a:pt x="1597728" y="3022126"/>
                </a:lnTo>
                <a:close/>
                <a:moveTo>
                  <a:pt x="631957" y="1650526"/>
                </a:moveTo>
                <a:lnTo>
                  <a:pt x="1546357" y="1650526"/>
                </a:lnTo>
                <a:lnTo>
                  <a:pt x="1546357" y="3022126"/>
                </a:lnTo>
                <a:lnTo>
                  <a:pt x="631957" y="3022126"/>
                </a:lnTo>
                <a:close/>
                <a:moveTo>
                  <a:pt x="3529269" y="202118"/>
                </a:moveTo>
                <a:lnTo>
                  <a:pt x="4443669" y="202118"/>
                </a:lnTo>
                <a:lnTo>
                  <a:pt x="4443669" y="1573717"/>
                </a:lnTo>
                <a:lnTo>
                  <a:pt x="3529269" y="1573717"/>
                </a:lnTo>
                <a:close/>
                <a:moveTo>
                  <a:pt x="2563498" y="202118"/>
                </a:moveTo>
                <a:lnTo>
                  <a:pt x="3477898" y="202118"/>
                </a:lnTo>
                <a:lnTo>
                  <a:pt x="3477898" y="1573717"/>
                </a:lnTo>
                <a:lnTo>
                  <a:pt x="2563498" y="1573717"/>
                </a:lnTo>
                <a:close/>
                <a:moveTo>
                  <a:pt x="1597728" y="202118"/>
                </a:moveTo>
                <a:lnTo>
                  <a:pt x="2512128" y="202118"/>
                </a:lnTo>
                <a:lnTo>
                  <a:pt x="2512128" y="1573717"/>
                </a:lnTo>
                <a:lnTo>
                  <a:pt x="1597728" y="1573717"/>
                </a:lnTo>
                <a:close/>
                <a:moveTo>
                  <a:pt x="877330" y="0"/>
                </a:moveTo>
                <a:lnTo>
                  <a:pt x="1263914" y="1315993"/>
                </a:lnTo>
                <a:lnTo>
                  <a:pt x="386585" y="1573716"/>
                </a:lnTo>
                <a:lnTo>
                  <a:pt x="0" y="257723"/>
                </a:lnTo>
                <a:close/>
              </a:path>
            </a:pathLst>
          </a:custGeom>
          <a:blipFill dpi="0" rotWithShape="1">
            <a:blip r:embed="rId2"/>
            <a:srcRect/>
            <a:tile tx="-698500" ty="0" sx="87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TextBox 43"/>
          <p:cNvSpPr txBox="1"/>
          <p:nvPr/>
        </p:nvSpPr>
        <p:spPr>
          <a:xfrm>
            <a:off x="7000751" y="1155633"/>
            <a:ext cx="2656004"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7200" b="0" i="0" u="none" strike="noStrike" kern="1200" cap="none" spc="300" normalizeH="0" baseline="0" noProof="0" dirty="0">
                <a:ln>
                  <a:noFill/>
                </a:ln>
                <a:solidFill>
                  <a:srgbClr val="FC5B02"/>
                </a:solidFill>
                <a:effectLst/>
                <a:uLnTx/>
                <a:uFillTx/>
                <a:latin typeface="Montserrat Light" charset="0"/>
                <a:ea typeface="Montserrat Light" charset="0"/>
                <a:cs typeface="Montserrat Light" charset="0"/>
              </a:rPr>
              <a:t>02</a:t>
            </a:r>
          </a:p>
        </p:txBody>
      </p:sp>
      <p:sp>
        <p:nvSpPr>
          <p:cNvPr id="6" name="弧形 5"/>
          <p:cNvSpPr/>
          <p:nvPr/>
        </p:nvSpPr>
        <p:spPr>
          <a:xfrm rot="19773564">
            <a:off x="4562734" y="-9265"/>
            <a:ext cx="6876530" cy="6876530"/>
          </a:xfrm>
          <a:prstGeom prst="arc">
            <a:avLst>
              <a:gd name="adj1" fmla="val 16200000"/>
              <a:gd name="adj2" fmla="val 11615305"/>
            </a:avLst>
          </a:prstGeom>
          <a:noFill/>
          <a:ln w="57150">
            <a:gradFill>
              <a:gsLst>
                <a:gs pos="60000">
                  <a:srgbClr val="FFC000"/>
                </a:gs>
                <a:gs pos="0">
                  <a:srgbClr val="FFC000">
                    <a:alpha val="10000"/>
                  </a:srgbClr>
                </a:gs>
                <a:gs pos="69000">
                  <a:srgbClr val="FFC000"/>
                </a:gs>
                <a:gs pos="100000">
                  <a:srgbClr val="FFC000"/>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弧形 7"/>
          <p:cNvSpPr/>
          <p:nvPr/>
        </p:nvSpPr>
        <p:spPr>
          <a:xfrm rot="4665030" flipV="1">
            <a:off x="4509931" y="200560"/>
            <a:ext cx="6456878" cy="6456878"/>
          </a:xfrm>
          <a:prstGeom prst="arc">
            <a:avLst>
              <a:gd name="adj1" fmla="val 2270645"/>
              <a:gd name="adj2" fmla="val 8631994"/>
            </a:avLst>
          </a:prstGeom>
          <a:noFill/>
          <a:ln w="57150">
            <a:gradFill>
              <a:gsLst>
                <a:gs pos="0">
                  <a:srgbClr val="FFC000">
                    <a:alpha val="10000"/>
                  </a:srgbClr>
                </a:gs>
                <a:gs pos="52000">
                  <a:srgbClr val="FFC000"/>
                </a:gs>
                <a:gs pos="100000">
                  <a:srgbClr val="FFC000">
                    <a:alpha val="0"/>
                  </a:srgbClr>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弧形 8"/>
          <p:cNvSpPr/>
          <p:nvPr/>
        </p:nvSpPr>
        <p:spPr>
          <a:xfrm rot="9647315" flipV="1">
            <a:off x="4509933" y="200559"/>
            <a:ext cx="6456878" cy="6456878"/>
          </a:xfrm>
          <a:prstGeom prst="arc">
            <a:avLst>
              <a:gd name="adj1" fmla="val 2270645"/>
              <a:gd name="adj2" fmla="val 17156936"/>
            </a:avLst>
          </a:prstGeom>
          <a:noFill/>
          <a:ln w="57150">
            <a:gradFill>
              <a:gsLst>
                <a:gs pos="0">
                  <a:srgbClr val="FFC000">
                    <a:alpha val="10000"/>
                  </a:srgbClr>
                </a:gs>
                <a:gs pos="52000">
                  <a:srgbClr val="FFC000"/>
                </a:gs>
                <a:gs pos="100000">
                  <a:srgbClr val="FFC000">
                    <a:alpha val="0"/>
                  </a:srgbClr>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圆角 2"/>
          <p:cNvSpPr/>
          <p:nvPr/>
        </p:nvSpPr>
        <p:spPr>
          <a:xfrm>
            <a:off x="6262056" y="3616865"/>
            <a:ext cx="4278088" cy="980682"/>
          </a:xfrm>
          <a:prstGeom prst="roundRect">
            <a:avLst>
              <a:gd name="adj" fmla="val 19187"/>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TextBox 43"/>
          <p:cNvSpPr txBox="1"/>
          <p:nvPr/>
        </p:nvSpPr>
        <p:spPr>
          <a:xfrm>
            <a:off x="6549083" y="3611918"/>
            <a:ext cx="502920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66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4" name="等腰三角形 3"/>
          <p:cNvSpPr/>
          <p:nvPr/>
        </p:nvSpPr>
        <p:spPr>
          <a:xfrm rot="10800000">
            <a:off x="8183426" y="192537"/>
            <a:ext cx="124617" cy="1496032"/>
          </a:xfrm>
          <a:prstGeom prst="triangle">
            <a:avLst/>
          </a:prstGeom>
          <a:gradFill>
            <a:gsLst>
              <a:gs pos="0">
                <a:srgbClr val="FFC000"/>
              </a:gs>
              <a:gs pos="52000">
                <a:srgbClr val="FFC000"/>
              </a:gs>
              <a:gs pos="100000">
                <a:srgbClr val="FFC000">
                  <a:alpha val="0"/>
                </a:srgbClr>
              </a:gs>
            </a:gsLst>
            <a:lin ang="5400000" scaled="0"/>
          </a:gradFill>
          <a:ln>
            <a:noFill/>
          </a:ln>
          <a:effectLst>
            <a:outerShdw blurRad="241300" sx="160000" sy="160000" algn="ctr" rotWithShape="0">
              <a:srgbClr val="FC5B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等腰三角形 12"/>
          <p:cNvSpPr/>
          <p:nvPr/>
        </p:nvSpPr>
        <p:spPr>
          <a:xfrm rot="10800000" flipV="1">
            <a:off x="8121152" y="5234925"/>
            <a:ext cx="124617" cy="1496032"/>
          </a:xfrm>
          <a:prstGeom prst="triangle">
            <a:avLst/>
          </a:prstGeom>
          <a:gradFill>
            <a:gsLst>
              <a:gs pos="0">
                <a:srgbClr val="FFC000"/>
              </a:gs>
              <a:gs pos="52000">
                <a:srgbClr val="FFC000"/>
              </a:gs>
              <a:gs pos="100000">
                <a:srgbClr val="FFC000">
                  <a:alpha val="0"/>
                </a:srgbClr>
              </a:gs>
            </a:gsLst>
            <a:lin ang="5400000" scaled="0"/>
          </a:gradFill>
          <a:ln>
            <a:noFill/>
          </a:ln>
          <a:effectLst>
            <a:outerShdw blurRad="241300" sx="160000" sy="160000" algn="ctr" rotWithShape="0">
              <a:srgbClr val="FC5B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3534886" y="552546"/>
            <a:ext cx="5122228" cy="1460620"/>
            <a:chOff x="3488372" y="1029333"/>
            <a:chExt cx="5122228" cy="1460620"/>
          </a:xfrm>
        </p:grpSpPr>
        <p:grpSp>
          <p:nvGrpSpPr>
            <p:cNvPr id="6" name="组合 5"/>
            <p:cNvGrpSpPr/>
            <p:nvPr/>
          </p:nvGrpSpPr>
          <p:grpSpPr>
            <a:xfrm>
              <a:off x="4267200" y="1270753"/>
              <a:ext cx="3657600" cy="1219200"/>
              <a:chOff x="4267200" y="304800"/>
              <a:chExt cx="3657600" cy="1219200"/>
            </a:xfrm>
          </p:grpSpPr>
          <p:sp>
            <p:nvSpPr>
              <p:cNvPr id="4" name="矩形 3"/>
              <p:cNvSpPr/>
              <p:nvPr/>
            </p:nvSpPr>
            <p:spPr>
              <a:xfrm>
                <a:off x="4267200" y="304800"/>
                <a:ext cx="3657600" cy="609600"/>
              </a:xfrm>
              <a:prstGeom prst="rect">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4267200" y="914400"/>
                <a:ext cx="3657600" cy="609600"/>
              </a:xfrm>
              <a:prstGeom prst="rect">
                <a:avLst/>
              </a:prstGeom>
              <a:no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4800600" y="1966733"/>
              <a:ext cx="289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输入描述性文字</a:t>
              </a:r>
            </a:p>
          </p:txBody>
        </p:sp>
        <p:pic>
          <p:nvPicPr>
            <p:cNvPr id="12" name="图片 11"/>
            <p:cNvPicPr>
              <a:picLocks noChangeAspect="1"/>
            </p:cNvPicPr>
            <p:nvPr/>
          </p:nvPicPr>
          <p:blipFill>
            <a:blip r:embed="rId3"/>
            <a:stretch>
              <a:fillRect/>
            </a:stretch>
          </p:blipFill>
          <p:spPr>
            <a:xfrm>
              <a:off x="3488372" y="2055392"/>
              <a:ext cx="1045528" cy="434561"/>
            </a:xfrm>
            <a:prstGeom prst="rect">
              <a:avLst/>
            </a:prstGeom>
          </p:spPr>
        </p:pic>
        <p:pic>
          <p:nvPicPr>
            <p:cNvPr id="13" name="图片 12"/>
            <p:cNvPicPr>
              <a:picLocks noChangeAspect="1"/>
            </p:cNvPicPr>
            <p:nvPr/>
          </p:nvPicPr>
          <p:blipFill>
            <a:blip r:embed="rId3"/>
            <a:stretch>
              <a:fillRect/>
            </a:stretch>
          </p:blipFill>
          <p:spPr>
            <a:xfrm>
              <a:off x="7565072" y="1029333"/>
              <a:ext cx="1045528" cy="434561"/>
            </a:xfrm>
            <a:prstGeom prst="rect">
              <a:avLst/>
            </a:prstGeom>
          </p:spPr>
        </p:pic>
      </p:grpSp>
      <p:sp>
        <p:nvSpPr>
          <p:cNvPr id="7" name="TextBox 43"/>
          <p:cNvSpPr txBox="1"/>
          <p:nvPr/>
        </p:nvSpPr>
        <p:spPr>
          <a:xfrm>
            <a:off x="4863996" y="797549"/>
            <a:ext cx="27475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19" name="文本框 18"/>
          <p:cNvSpPr txBox="1"/>
          <p:nvPr/>
        </p:nvSpPr>
        <p:spPr>
          <a:xfrm>
            <a:off x="3181199" y="2072647"/>
            <a:ext cx="353687" cy="4082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600" b="0" i="0" u="none" strike="noStrike" kern="1200" cap="none" spc="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n-cs"/>
            </a:endParaRPr>
          </a:p>
        </p:txBody>
      </p:sp>
      <p:sp>
        <p:nvSpPr>
          <p:cNvPr id="15" name="TextBox 43"/>
          <p:cNvSpPr txBox="1"/>
          <p:nvPr/>
        </p:nvSpPr>
        <p:spPr>
          <a:xfrm>
            <a:off x="1805773" y="932274"/>
            <a:ext cx="10261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01</a:t>
            </a:r>
          </a:p>
        </p:txBody>
      </p:sp>
      <p:sp>
        <p:nvSpPr>
          <p:cNvPr id="25" name="直角三角形 24"/>
          <p:cNvSpPr/>
          <p:nvPr/>
        </p:nvSpPr>
        <p:spPr>
          <a:xfrm flipV="1">
            <a:off x="0" y="-1"/>
            <a:ext cx="838200" cy="932274"/>
          </a:xfrm>
          <a:prstGeom prst="rtTriangle">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TextBox 43"/>
          <p:cNvSpPr txBox="1"/>
          <p:nvPr/>
        </p:nvSpPr>
        <p:spPr>
          <a:xfrm>
            <a:off x="-68790" y="-113424"/>
            <a:ext cx="97577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0" i="1"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02</a:t>
            </a:r>
          </a:p>
        </p:txBody>
      </p:sp>
      <p:cxnSp>
        <p:nvCxnSpPr>
          <p:cNvPr id="28" name="直接连接符 27"/>
          <p:cNvCxnSpPr/>
          <p:nvPr/>
        </p:nvCxnSpPr>
        <p:spPr>
          <a:xfrm flipH="1">
            <a:off x="1611284" y="-510435"/>
            <a:ext cx="1027522" cy="119460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Box 43"/>
          <p:cNvSpPr txBox="1"/>
          <p:nvPr/>
        </p:nvSpPr>
        <p:spPr>
          <a:xfrm>
            <a:off x="621217" y="-85971"/>
            <a:ext cx="345721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千与</a:t>
            </a:r>
            <a:endPar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    </a:t>
            </a: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千寻</a:t>
            </a:r>
            <a:endParaRPr kumimoji="0" 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p:txBody>
      </p:sp>
      <p:cxnSp>
        <p:nvCxnSpPr>
          <p:cNvPr id="33" name="直接连接符 32"/>
          <p:cNvCxnSpPr/>
          <p:nvPr/>
        </p:nvCxnSpPr>
        <p:spPr>
          <a:xfrm flipV="1">
            <a:off x="2288959" y="-385720"/>
            <a:ext cx="863762" cy="969834"/>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148" y="476755"/>
            <a:ext cx="855082" cy="93227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23454" y="386827"/>
            <a:ext cx="1438783" cy="1620366"/>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8790" y="4126829"/>
            <a:ext cx="12285001" cy="2912383"/>
          </a:xfrm>
          <a:custGeom>
            <a:avLst/>
            <a:gdLst>
              <a:gd name="connsiteX0" fmla="*/ 0 w 12192000"/>
              <a:gd name="connsiteY0" fmla="*/ 0 h 2667000"/>
              <a:gd name="connsiteX1" fmla="*/ 12192000 w 12192000"/>
              <a:gd name="connsiteY1" fmla="*/ 0 h 2667000"/>
              <a:gd name="connsiteX2" fmla="*/ 12192000 w 12192000"/>
              <a:gd name="connsiteY2" fmla="*/ 2667000 h 2667000"/>
              <a:gd name="connsiteX3" fmla="*/ 0 w 12192000"/>
              <a:gd name="connsiteY3" fmla="*/ 2667000 h 2667000"/>
              <a:gd name="connsiteX4" fmla="*/ 0 w 12192000"/>
              <a:gd name="connsiteY4" fmla="*/ 0 h 2667000"/>
              <a:gd name="connsiteX0-1" fmla="*/ 0 w 12192000"/>
              <a:gd name="connsiteY0-2" fmla="*/ 244642 h 2911642"/>
              <a:gd name="connsiteX1-3" fmla="*/ 5598695 w 12192000"/>
              <a:gd name="connsiteY1-4" fmla="*/ 0 h 2911642"/>
              <a:gd name="connsiteX2-5" fmla="*/ 12192000 w 12192000"/>
              <a:gd name="connsiteY2-6" fmla="*/ 244642 h 2911642"/>
              <a:gd name="connsiteX3-7" fmla="*/ 12192000 w 12192000"/>
              <a:gd name="connsiteY3-8" fmla="*/ 2911642 h 2911642"/>
              <a:gd name="connsiteX4-9" fmla="*/ 0 w 12192000"/>
              <a:gd name="connsiteY4-10" fmla="*/ 2911642 h 2911642"/>
              <a:gd name="connsiteX5" fmla="*/ 0 w 12192000"/>
              <a:gd name="connsiteY5" fmla="*/ 244642 h 2911642"/>
              <a:gd name="connsiteX0-11" fmla="*/ 0 w 12192000"/>
              <a:gd name="connsiteY0-12" fmla="*/ 244642 h 2911642"/>
              <a:gd name="connsiteX1-13" fmla="*/ 5598695 w 12192000"/>
              <a:gd name="connsiteY1-14" fmla="*/ 0 h 2911642"/>
              <a:gd name="connsiteX2-15" fmla="*/ 12192000 w 12192000"/>
              <a:gd name="connsiteY2-16" fmla="*/ 244642 h 2911642"/>
              <a:gd name="connsiteX3-17" fmla="*/ 12192000 w 12192000"/>
              <a:gd name="connsiteY3-18" fmla="*/ 2911642 h 2911642"/>
              <a:gd name="connsiteX4-19" fmla="*/ 0 w 12192000"/>
              <a:gd name="connsiteY4-20" fmla="*/ 2911642 h 2911642"/>
              <a:gd name="connsiteX5-21" fmla="*/ 0 w 12192000"/>
              <a:gd name="connsiteY5-22" fmla="*/ 244642 h 2911642"/>
              <a:gd name="connsiteX0-23" fmla="*/ 0 w 12192000"/>
              <a:gd name="connsiteY0-24" fmla="*/ 212558 h 2879558"/>
              <a:gd name="connsiteX1-25" fmla="*/ 5614737 w 12192000"/>
              <a:gd name="connsiteY1-26" fmla="*/ 0 h 2879558"/>
              <a:gd name="connsiteX2-27" fmla="*/ 12192000 w 12192000"/>
              <a:gd name="connsiteY2-28" fmla="*/ 212558 h 2879558"/>
              <a:gd name="connsiteX3-29" fmla="*/ 12192000 w 12192000"/>
              <a:gd name="connsiteY3-30" fmla="*/ 2879558 h 2879558"/>
              <a:gd name="connsiteX4-31" fmla="*/ 0 w 12192000"/>
              <a:gd name="connsiteY4-32" fmla="*/ 2879558 h 2879558"/>
              <a:gd name="connsiteX5-33" fmla="*/ 0 w 12192000"/>
              <a:gd name="connsiteY5-34" fmla="*/ 212558 h 2879558"/>
              <a:gd name="connsiteX0-35" fmla="*/ 0 w 12192000"/>
              <a:gd name="connsiteY0-36" fmla="*/ 411516 h 3078516"/>
              <a:gd name="connsiteX1-37" fmla="*/ 5614737 w 12192000"/>
              <a:gd name="connsiteY1-38" fmla="*/ 198958 h 3078516"/>
              <a:gd name="connsiteX2-39" fmla="*/ 12192000 w 12192000"/>
              <a:gd name="connsiteY2-40" fmla="*/ 411516 h 3078516"/>
              <a:gd name="connsiteX3-41" fmla="*/ 12192000 w 12192000"/>
              <a:gd name="connsiteY3-42" fmla="*/ 3078516 h 3078516"/>
              <a:gd name="connsiteX4-43" fmla="*/ 0 w 12192000"/>
              <a:gd name="connsiteY4-44" fmla="*/ 3078516 h 3078516"/>
              <a:gd name="connsiteX5-45" fmla="*/ 0 w 12192000"/>
              <a:gd name="connsiteY5-46" fmla="*/ 411516 h 3078516"/>
              <a:gd name="connsiteX0-47" fmla="*/ 0 w 12192000"/>
              <a:gd name="connsiteY0-48" fmla="*/ 221893 h 2888893"/>
              <a:gd name="connsiteX1-49" fmla="*/ 5614737 w 12192000"/>
              <a:gd name="connsiteY1-50" fmla="*/ 9335 h 2888893"/>
              <a:gd name="connsiteX2-51" fmla="*/ 7636042 w 12192000"/>
              <a:gd name="connsiteY2-52" fmla="*/ 249967 h 2888893"/>
              <a:gd name="connsiteX3-53" fmla="*/ 12192000 w 12192000"/>
              <a:gd name="connsiteY3-54" fmla="*/ 221893 h 2888893"/>
              <a:gd name="connsiteX4-55" fmla="*/ 12192000 w 12192000"/>
              <a:gd name="connsiteY4-56" fmla="*/ 2888893 h 2888893"/>
              <a:gd name="connsiteX5-57" fmla="*/ 0 w 12192000"/>
              <a:gd name="connsiteY5-58" fmla="*/ 2888893 h 2888893"/>
              <a:gd name="connsiteX6" fmla="*/ 0 w 12192000"/>
              <a:gd name="connsiteY6" fmla="*/ 221893 h 2888893"/>
              <a:gd name="connsiteX0-59" fmla="*/ 0 w 12192000"/>
              <a:gd name="connsiteY0-60" fmla="*/ 221893 h 2888893"/>
              <a:gd name="connsiteX1-61" fmla="*/ 5614737 w 12192000"/>
              <a:gd name="connsiteY1-62" fmla="*/ 9335 h 2888893"/>
              <a:gd name="connsiteX2-63" fmla="*/ 7636042 w 12192000"/>
              <a:gd name="connsiteY2-64" fmla="*/ 249967 h 2888893"/>
              <a:gd name="connsiteX3-65" fmla="*/ 12192000 w 12192000"/>
              <a:gd name="connsiteY3-66" fmla="*/ 221893 h 2888893"/>
              <a:gd name="connsiteX4-67" fmla="*/ 12192000 w 12192000"/>
              <a:gd name="connsiteY4-68" fmla="*/ 2888893 h 2888893"/>
              <a:gd name="connsiteX5-69" fmla="*/ 0 w 12192000"/>
              <a:gd name="connsiteY5-70" fmla="*/ 2888893 h 2888893"/>
              <a:gd name="connsiteX6-71" fmla="*/ 0 w 12192000"/>
              <a:gd name="connsiteY6-72" fmla="*/ 221893 h 2888893"/>
              <a:gd name="connsiteX0-73" fmla="*/ 0 w 12192000"/>
              <a:gd name="connsiteY0-74" fmla="*/ 339788 h 3006788"/>
              <a:gd name="connsiteX1-75" fmla="*/ 5614737 w 12192000"/>
              <a:gd name="connsiteY1-76" fmla="*/ 127230 h 3006788"/>
              <a:gd name="connsiteX2-77" fmla="*/ 7636042 w 12192000"/>
              <a:gd name="connsiteY2-78" fmla="*/ 367862 h 3006788"/>
              <a:gd name="connsiteX3-79" fmla="*/ 12192000 w 12192000"/>
              <a:gd name="connsiteY3-80" fmla="*/ 339788 h 3006788"/>
              <a:gd name="connsiteX4-81" fmla="*/ 12192000 w 12192000"/>
              <a:gd name="connsiteY4-82" fmla="*/ 3006788 h 3006788"/>
              <a:gd name="connsiteX5-83" fmla="*/ 0 w 12192000"/>
              <a:gd name="connsiteY5-84" fmla="*/ 3006788 h 3006788"/>
              <a:gd name="connsiteX6-85" fmla="*/ 0 w 12192000"/>
              <a:gd name="connsiteY6-86" fmla="*/ 339788 h 3006788"/>
              <a:gd name="connsiteX0-87" fmla="*/ 0 w 12192000"/>
              <a:gd name="connsiteY0-88" fmla="*/ 339788 h 3006788"/>
              <a:gd name="connsiteX1-89" fmla="*/ 5614737 w 12192000"/>
              <a:gd name="connsiteY1-90" fmla="*/ 127230 h 3006788"/>
              <a:gd name="connsiteX2-91" fmla="*/ 7636042 w 12192000"/>
              <a:gd name="connsiteY2-92" fmla="*/ 367862 h 3006788"/>
              <a:gd name="connsiteX3-93" fmla="*/ 12192000 w 12192000"/>
              <a:gd name="connsiteY3-94" fmla="*/ 339788 h 3006788"/>
              <a:gd name="connsiteX4-95" fmla="*/ 12192000 w 12192000"/>
              <a:gd name="connsiteY4-96" fmla="*/ 3006788 h 3006788"/>
              <a:gd name="connsiteX5-97" fmla="*/ 0 w 12192000"/>
              <a:gd name="connsiteY5-98" fmla="*/ 3006788 h 3006788"/>
              <a:gd name="connsiteX6-99" fmla="*/ 0 w 12192000"/>
              <a:gd name="connsiteY6-100" fmla="*/ 339788 h 3006788"/>
              <a:gd name="connsiteX0-101" fmla="*/ 0 w 12192000"/>
              <a:gd name="connsiteY0-102" fmla="*/ 624826 h 3291826"/>
              <a:gd name="connsiteX1-103" fmla="*/ 5614737 w 12192000"/>
              <a:gd name="connsiteY1-104" fmla="*/ 412268 h 3291826"/>
              <a:gd name="connsiteX2-105" fmla="*/ 7636042 w 12192000"/>
              <a:gd name="connsiteY2-106" fmla="*/ 652900 h 3291826"/>
              <a:gd name="connsiteX3-107" fmla="*/ 12192000 w 12192000"/>
              <a:gd name="connsiteY3-108" fmla="*/ 624826 h 3291826"/>
              <a:gd name="connsiteX4-109" fmla="*/ 12192000 w 12192000"/>
              <a:gd name="connsiteY4-110" fmla="*/ 3291826 h 3291826"/>
              <a:gd name="connsiteX5-111" fmla="*/ 0 w 12192000"/>
              <a:gd name="connsiteY5-112" fmla="*/ 3291826 h 3291826"/>
              <a:gd name="connsiteX6-113" fmla="*/ 0 w 12192000"/>
              <a:gd name="connsiteY6-114" fmla="*/ 624826 h 3291826"/>
              <a:gd name="connsiteX0-115" fmla="*/ 0 w 12192000"/>
              <a:gd name="connsiteY0-116" fmla="*/ 358325 h 3025325"/>
              <a:gd name="connsiteX1-117" fmla="*/ 5245769 w 12192000"/>
              <a:gd name="connsiteY1-118" fmla="*/ 643073 h 3025325"/>
              <a:gd name="connsiteX2-119" fmla="*/ 7636042 w 12192000"/>
              <a:gd name="connsiteY2-120" fmla="*/ 386399 h 3025325"/>
              <a:gd name="connsiteX3-121" fmla="*/ 12192000 w 12192000"/>
              <a:gd name="connsiteY3-122" fmla="*/ 358325 h 3025325"/>
              <a:gd name="connsiteX4-123" fmla="*/ 12192000 w 12192000"/>
              <a:gd name="connsiteY4-124" fmla="*/ 3025325 h 3025325"/>
              <a:gd name="connsiteX5-125" fmla="*/ 0 w 12192000"/>
              <a:gd name="connsiteY5-126" fmla="*/ 3025325 h 3025325"/>
              <a:gd name="connsiteX6-127" fmla="*/ 0 w 12192000"/>
              <a:gd name="connsiteY6-128" fmla="*/ 358325 h 3025325"/>
              <a:gd name="connsiteX0-129" fmla="*/ 0 w 12192000"/>
              <a:gd name="connsiteY0-130" fmla="*/ 245383 h 2912383"/>
              <a:gd name="connsiteX1-131" fmla="*/ 5245769 w 12192000"/>
              <a:gd name="connsiteY1-132" fmla="*/ 530131 h 2912383"/>
              <a:gd name="connsiteX2-133" fmla="*/ 8438147 w 12192000"/>
              <a:gd name="connsiteY2-134" fmla="*/ 482005 h 2912383"/>
              <a:gd name="connsiteX3-135" fmla="*/ 12192000 w 12192000"/>
              <a:gd name="connsiteY3-136" fmla="*/ 245383 h 2912383"/>
              <a:gd name="connsiteX4-137" fmla="*/ 12192000 w 12192000"/>
              <a:gd name="connsiteY4-138" fmla="*/ 2912383 h 2912383"/>
              <a:gd name="connsiteX5-139" fmla="*/ 0 w 12192000"/>
              <a:gd name="connsiteY5-140" fmla="*/ 2912383 h 2912383"/>
              <a:gd name="connsiteX6-141" fmla="*/ 0 w 12192000"/>
              <a:gd name="connsiteY6-142" fmla="*/ 245383 h 29123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12192000" h="2912383">
                <a:moveTo>
                  <a:pt x="0" y="245383"/>
                </a:moveTo>
                <a:cubicBezTo>
                  <a:pt x="1871579" y="233351"/>
                  <a:pt x="3999833" y="1825532"/>
                  <a:pt x="5245769" y="530131"/>
                </a:cubicBezTo>
                <a:cubicBezTo>
                  <a:pt x="5935580" y="-221843"/>
                  <a:pt x="7582569" y="-114895"/>
                  <a:pt x="8438147" y="482005"/>
                </a:cubicBezTo>
                <a:cubicBezTo>
                  <a:pt x="9678737" y="1191200"/>
                  <a:pt x="11411284" y="-261280"/>
                  <a:pt x="12192000" y="245383"/>
                </a:cubicBezTo>
                <a:lnTo>
                  <a:pt x="12192000" y="2912383"/>
                </a:lnTo>
                <a:lnTo>
                  <a:pt x="0" y="2912383"/>
                </a:lnTo>
                <a:lnTo>
                  <a:pt x="0" y="245383"/>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文本框 8"/>
          <p:cNvSpPr txBox="1"/>
          <p:nvPr/>
        </p:nvSpPr>
        <p:spPr>
          <a:xfrm>
            <a:off x="796644" y="2592353"/>
            <a:ext cx="27159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1"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此处输入关键数字</a:t>
            </a:r>
          </a:p>
        </p:txBody>
      </p:sp>
      <p:cxnSp>
        <p:nvCxnSpPr>
          <p:cNvPr id="17" name="直接连接符 16"/>
          <p:cNvCxnSpPr/>
          <p:nvPr/>
        </p:nvCxnSpPr>
        <p:spPr>
          <a:xfrm flipH="1">
            <a:off x="3807478" y="2691931"/>
            <a:ext cx="331871" cy="1201483"/>
          </a:xfrm>
          <a:prstGeom prst="line">
            <a:avLst/>
          </a:prstGeom>
          <a:ln w="130175">
            <a:solidFill>
              <a:srgbClr val="FC5B02"/>
            </a:solidFill>
          </a:ln>
          <a:effectLst/>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802479" y="2675278"/>
            <a:ext cx="331871" cy="1201483"/>
          </a:xfrm>
          <a:prstGeom prst="line">
            <a:avLst/>
          </a:prstGeom>
          <a:ln w="130175">
            <a:solidFill>
              <a:srgbClr val="FC5B02"/>
            </a:solidFill>
          </a:ln>
          <a:effectLst/>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758729" y="2630954"/>
            <a:ext cx="27159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1"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此处输入关键数字</a:t>
            </a:r>
          </a:p>
        </p:txBody>
      </p:sp>
      <p:sp>
        <p:nvSpPr>
          <p:cNvPr id="47" name="文本框 46"/>
          <p:cNvSpPr txBox="1"/>
          <p:nvPr/>
        </p:nvSpPr>
        <p:spPr>
          <a:xfrm>
            <a:off x="8720814" y="2614299"/>
            <a:ext cx="27159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1"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此处输入关键数字</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3534886" y="552546"/>
            <a:ext cx="5122228" cy="1460620"/>
            <a:chOff x="3488372" y="1029333"/>
            <a:chExt cx="5122228" cy="1460620"/>
          </a:xfrm>
        </p:grpSpPr>
        <p:grpSp>
          <p:nvGrpSpPr>
            <p:cNvPr id="6" name="组合 5"/>
            <p:cNvGrpSpPr/>
            <p:nvPr/>
          </p:nvGrpSpPr>
          <p:grpSpPr>
            <a:xfrm>
              <a:off x="4267200" y="1270753"/>
              <a:ext cx="3657600" cy="1219200"/>
              <a:chOff x="4267200" y="304800"/>
              <a:chExt cx="3657600" cy="1219200"/>
            </a:xfrm>
          </p:grpSpPr>
          <p:sp>
            <p:nvSpPr>
              <p:cNvPr id="4" name="矩形 3"/>
              <p:cNvSpPr/>
              <p:nvPr/>
            </p:nvSpPr>
            <p:spPr>
              <a:xfrm>
                <a:off x="4267200" y="304800"/>
                <a:ext cx="3657600" cy="609600"/>
              </a:xfrm>
              <a:prstGeom prst="rect">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4267200" y="914400"/>
                <a:ext cx="3657600" cy="609600"/>
              </a:xfrm>
              <a:prstGeom prst="rect">
                <a:avLst/>
              </a:prstGeom>
              <a:no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4800600" y="1966733"/>
              <a:ext cx="289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输入描述性文字</a:t>
              </a:r>
            </a:p>
          </p:txBody>
        </p:sp>
        <p:pic>
          <p:nvPicPr>
            <p:cNvPr id="12" name="图片 11"/>
            <p:cNvPicPr>
              <a:picLocks noChangeAspect="1"/>
            </p:cNvPicPr>
            <p:nvPr/>
          </p:nvPicPr>
          <p:blipFill>
            <a:blip r:embed="rId3"/>
            <a:stretch>
              <a:fillRect/>
            </a:stretch>
          </p:blipFill>
          <p:spPr>
            <a:xfrm>
              <a:off x="3488372" y="2055392"/>
              <a:ext cx="1045528" cy="434561"/>
            </a:xfrm>
            <a:prstGeom prst="rect">
              <a:avLst/>
            </a:prstGeom>
          </p:spPr>
        </p:pic>
        <p:pic>
          <p:nvPicPr>
            <p:cNvPr id="13" name="图片 12"/>
            <p:cNvPicPr>
              <a:picLocks noChangeAspect="1"/>
            </p:cNvPicPr>
            <p:nvPr/>
          </p:nvPicPr>
          <p:blipFill>
            <a:blip r:embed="rId3"/>
            <a:stretch>
              <a:fillRect/>
            </a:stretch>
          </p:blipFill>
          <p:spPr>
            <a:xfrm>
              <a:off x="7565072" y="1029333"/>
              <a:ext cx="1045528" cy="434561"/>
            </a:xfrm>
            <a:prstGeom prst="rect">
              <a:avLst/>
            </a:prstGeom>
          </p:spPr>
        </p:pic>
      </p:grpSp>
      <p:sp>
        <p:nvSpPr>
          <p:cNvPr id="7" name="TextBox 43"/>
          <p:cNvSpPr txBox="1"/>
          <p:nvPr/>
        </p:nvSpPr>
        <p:spPr>
          <a:xfrm>
            <a:off x="4863996" y="797549"/>
            <a:ext cx="27475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40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15" name="TextBox 43"/>
          <p:cNvSpPr txBox="1"/>
          <p:nvPr/>
        </p:nvSpPr>
        <p:spPr>
          <a:xfrm>
            <a:off x="1805773" y="932274"/>
            <a:ext cx="10261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01</a:t>
            </a:r>
          </a:p>
        </p:txBody>
      </p:sp>
      <p:sp>
        <p:nvSpPr>
          <p:cNvPr id="25" name="直角三角形 24"/>
          <p:cNvSpPr/>
          <p:nvPr/>
        </p:nvSpPr>
        <p:spPr>
          <a:xfrm flipV="1">
            <a:off x="0" y="-1"/>
            <a:ext cx="838200" cy="932274"/>
          </a:xfrm>
          <a:prstGeom prst="rtTriangle">
            <a:avLst/>
          </a:prstGeom>
          <a:solidFill>
            <a:srgbClr val="FC5B02"/>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TextBox 43"/>
          <p:cNvSpPr txBox="1"/>
          <p:nvPr/>
        </p:nvSpPr>
        <p:spPr>
          <a:xfrm>
            <a:off x="-68790" y="-113424"/>
            <a:ext cx="97577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0" i="1" u="none" strike="noStrike" kern="1200" cap="none" spc="300" normalizeH="0" baseline="0" noProof="0" dirty="0">
                <a:ln>
                  <a:noFill/>
                </a:ln>
                <a:solidFill>
                  <a:prstClr val="white"/>
                </a:solidFill>
                <a:effectLst/>
                <a:uLnTx/>
                <a:uFillTx/>
                <a:latin typeface="Montserrat Light" charset="0"/>
                <a:ea typeface="Montserrat Light" charset="0"/>
                <a:cs typeface="Montserrat Light" charset="0"/>
              </a:rPr>
              <a:t>02</a:t>
            </a:r>
          </a:p>
        </p:txBody>
      </p:sp>
      <p:cxnSp>
        <p:nvCxnSpPr>
          <p:cNvPr id="28" name="直接连接符 27"/>
          <p:cNvCxnSpPr/>
          <p:nvPr/>
        </p:nvCxnSpPr>
        <p:spPr>
          <a:xfrm flipH="1">
            <a:off x="1611284" y="-510435"/>
            <a:ext cx="1027522" cy="119460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Box 43"/>
          <p:cNvSpPr txBox="1"/>
          <p:nvPr/>
        </p:nvSpPr>
        <p:spPr>
          <a:xfrm>
            <a:off x="621217" y="-85971"/>
            <a:ext cx="345721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千与</a:t>
            </a:r>
            <a:endPar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    </a:t>
            </a:r>
            <a:r>
              <a:rPr kumimoji="0" lang="zh-CN" alt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rPr>
              <a:t>千寻</a:t>
            </a:r>
            <a:endParaRPr kumimoji="0" lang="en-US" sz="4000" b="0" i="0" u="none" strike="noStrike" kern="1200" cap="none" spc="300" normalizeH="0" baseline="0" noProof="0" dirty="0">
              <a:ln>
                <a:noFill/>
              </a:ln>
              <a:solidFill>
                <a:srgbClr val="FC5B02"/>
              </a:solidFill>
              <a:effectLst/>
              <a:uLnTx/>
              <a:uFillTx/>
              <a:latin typeface="汉仪字研卡通W" panose="00020600040101010101" pitchFamily="18" charset="-122"/>
              <a:ea typeface="汉仪字研卡通W" panose="00020600040101010101" pitchFamily="18" charset="-122"/>
              <a:cs typeface="+mn-cs"/>
            </a:endParaRPr>
          </a:p>
        </p:txBody>
      </p:sp>
      <p:cxnSp>
        <p:nvCxnSpPr>
          <p:cNvPr id="33" name="直接连接符 32"/>
          <p:cNvCxnSpPr/>
          <p:nvPr/>
        </p:nvCxnSpPr>
        <p:spPr>
          <a:xfrm flipV="1">
            <a:off x="2288959" y="-385720"/>
            <a:ext cx="863762" cy="969834"/>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148" y="476755"/>
            <a:ext cx="855082" cy="932273"/>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23454" y="386827"/>
            <a:ext cx="1438783" cy="1620366"/>
          </a:xfrm>
          <a:prstGeom prst="line">
            <a:avLst/>
          </a:prstGeom>
          <a:ln w="57150">
            <a:gradFill>
              <a:gsLst>
                <a:gs pos="0">
                  <a:srgbClr val="FFC000"/>
                </a:gs>
                <a:gs pos="100000">
                  <a:srgbClr val="FFC00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266700" y="1180379"/>
            <a:ext cx="12725399" cy="5070327"/>
          </a:xfrm>
          <a:custGeom>
            <a:avLst/>
            <a:gdLst>
              <a:gd name="connsiteX0" fmla="*/ 0 w 9274141"/>
              <a:gd name="connsiteY0" fmla="*/ 3867373 h 3935106"/>
              <a:gd name="connsiteX1" fmla="*/ 338666 w 9274141"/>
              <a:gd name="connsiteY1" fmla="*/ 2919106 h 3935106"/>
              <a:gd name="connsiteX2" fmla="*/ 728133 w 9274141"/>
              <a:gd name="connsiteY2" fmla="*/ 2698973 h 3935106"/>
              <a:gd name="connsiteX3" fmla="*/ 1591733 w 9274141"/>
              <a:gd name="connsiteY3" fmla="*/ 2800573 h 3935106"/>
              <a:gd name="connsiteX4" fmla="*/ 2794000 w 9274141"/>
              <a:gd name="connsiteY4" fmla="*/ 1970839 h 3935106"/>
              <a:gd name="connsiteX5" fmla="*/ 3810000 w 9274141"/>
              <a:gd name="connsiteY5" fmla="*/ 1835373 h 3935106"/>
              <a:gd name="connsiteX6" fmla="*/ 5300133 w 9274141"/>
              <a:gd name="connsiteY6" fmla="*/ 2275639 h 3935106"/>
              <a:gd name="connsiteX7" fmla="*/ 6722533 w 9274141"/>
              <a:gd name="connsiteY7" fmla="*/ 1750706 h 3935106"/>
              <a:gd name="connsiteX8" fmla="*/ 8754533 w 9274141"/>
              <a:gd name="connsiteY8" fmla="*/ 311373 h 3935106"/>
              <a:gd name="connsiteX9" fmla="*/ 9228666 w 9274141"/>
              <a:gd name="connsiteY9" fmla="*/ 243639 h 3935106"/>
              <a:gd name="connsiteX10" fmla="*/ 9245600 w 9274141"/>
              <a:gd name="connsiteY10" fmla="*/ 3020706 h 3935106"/>
              <a:gd name="connsiteX11" fmla="*/ 9144000 w 9274141"/>
              <a:gd name="connsiteY11" fmla="*/ 2986839 h 3935106"/>
              <a:gd name="connsiteX12" fmla="*/ 8212666 w 9274141"/>
              <a:gd name="connsiteY12" fmla="*/ 3003773 h 3935106"/>
              <a:gd name="connsiteX13" fmla="*/ 7535333 w 9274141"/>
              <a:gd name="connsiteY13" fmla="*/ 3410173 h 3935106"/>
              <a:gd name="connsiteX14" fmla="*/ 6129866 w 9274141"/>
              <a:gd name="connsiteY14" fmla="*/ 3698039 h 3935106"/>
              <a:gd name="connsiteX15" fmla="*/ 4419600 w 9274141"/>
              <a:gd name="connsiteY15" fmla="*/ 3206973 h 3935106"/>
              <a:gd name="connsiteX16" fmla="*/ 3860800 w 9274141"/>
              <a:gd name="connsiteY16" fmla="*/ 2902173 h 3935106"/>
              <a:gd name="connsiteX17" fmla="*/ 2743200 w 9274141"/>
              <a:gd name="connsiteY17" fmla="*/ 3105373 h 3935106"/>
              <a:gd name="connsiteX18" fmla="*/ 2286000 w 9274141"/>
              <a:gd name="connsiteY18" fmla="*/ 3664173 h 3935106"/>
              <a:gd name="connsiteX19" fmla="*/ 1354666 w 9274141"/>
              <a:gd name="connsiteY19" fmla="*/ 3477906 h 3935106"/>
              <a:gd name="connsiteX20" fmla="*/ 846666 w 9274141"/>
              <a:gd name="connsiteY20" fmla="*/ 3291639 h 3935106"/>
              <a:gd name="connsiteX21" fmla="*/ 0 w 9274141"/>
              <a:gd name="connsiteY21" fmla="*/ 3935106 h 3935106"/>
              <a:gd name="connsiteX0-1" fmla="*/ 125072 w 9399213"/>
              <a:gd name="connsiteY0-2" fmla="*/ 3867373 h 4009012"/>
              <a:gd name="connsiteX1-3" fmla="*/ 463738 w 9399213"/>
              <a:gd name="connsiteY1-4" fmla="*/ 2919106 h 4009012"/>
              <a:gd name="connsiteX2-5" fmla="*/ 853205 w 9399213"/>
              <a:gd name="connsiteY2-6" fmla="*/ 2698973 h 4009012"/>
              <a:gd name="connsiteX3-7" fmla="*/ 1716805 w 9399213"/>
              <a:gd name="connsiteY3-8" fmla="*/ 2800573 h 4009012"/>
              <a:gd name="connsiteX4-9" fmla="*/ 2919072 w 9399213"/>
              <a:gd name="connsiteY4-10" fmla="*/ 1970839 h 4009012"/>
              <a:gd name="connsiteX5-11" fmla="*/ 3935072 w 9399213"/>
              <a:gd name="connsiteY5-12" fmla="*/ 1835373 h 4009012"/>
              <a:gd name="connsiteX6-13" fmla="*/ 5425205 w 9399213"/>
              <a:gd name="connsiteY6-14" fmla="*/ 2275639 h 4009012"/>
              <a:gd name="connsiteX7-15" fmla="*/ 6847605 w 9399213"/>
              <a:gd name="connsiteY7-16" fmla="*/ 1750706 h 4009012"/>
              <a:gd name="connsiteX8-17" fmla="*/ 8879605 w 9399213"/>
              <a:gd name="connsiteY8-18" fmla="*/ 311373 h 4009012"/>
              <a:gd name="connsiteX9-19" fmla="*/ 9353738 w 9399213"/>
              <a:gd name="connsiteY9-20" fmla="*/ 243639 h 4009012"/>
              <a:gd name="connsiteX10-21" fmla="*/ 9370672 w 9399213"/>
              <a:gd name="connsiteY10-22" fmla="*/ 3020706 h 4009012"/>
              <a:gd name="connsiteX11-23" fmla="*/ 9269072 w 9399213"/>
              <a:gd name="connsiteY11-24" fmla="*/ 2986839 h 4009012"/>
              <a:gd name="connsiteX12-25" fmla="*/ 8337738 w 9399213"/>
              <a:gd name="connsiteY12-26" fmla="*/ 3003773 h 4009012"/>
              <a:gd name="connsiteX13-27" fmla="*/ 7660405 w 9399213"/>
              <a:gd name="connsiteY13-28" fmla="*/ 3410173 h 4009012"/>
              <a:gd name="connsiteX14-29" fmla="*/ 6254938 w 9399213"/>
              <a:gd name="connsiteY14-30" fmla="*/ 3698039 h 4009012"/>
              <a:gd name="connsiteX15-31" fmla="*/ 4544672 w 9399213"/>
              <a:gd name="connsiteY15-32" fmla="*/ 3206973 h 4009012"/>
              <a:gd name="connsiteX16-33" fmla="*/ 3985872 w 9399213"/>
              <a:gd name="connsiteY16-34" fmla="*/ 2902173 h 4009012"/>
              <a:gd name="connsiteX17-35" fmla="*/ 2868272 w 9399213"/>
              <a:gd name="connsiteY17-36" fmla="*/ 3105373 h 4009012"/>
              <a:gd name="connsiteX18-37" fmla="*/ 2411072 w 9399213"/>
              <a:gd name="connsiteY18-38" fmla="*/ 3664173 h 4009012"/>
              <a:gd name="connsiteX19-39" fmla="*/ 1479738 w 9399213"/>
              <a:gd name="connsiteY19-40" fmla="*/ 3477906 h 4009012"/>
              <a:gd name="connsiteX20-41" fmla="*/ 971738 w 9399213"/>
              <a:gd name="connsiteY20-42" fmla="*/ 3291639 h 4009012"/>
              <a:gd name="connsiteX21-43" fmla="*/ 0 w 9399213"/>
              <a:gd name="connsiteY21-44" fmla="*/ 4009012 h 4009012"/>
              <a:gd name="connsiteX0-45" fmla="*/ 125072 w 9399213"/>
              <a:gd name="connsiteY0-46" fmla="*/ 3867373 h 4009012"/>
              <a:gd name="connsiteX1-47" fmla="*/ 463738 w 9399213"/>
              <a:gd name="connsiteY1-48" fmla="*/ 2919106 h 4009012"/>
              <a:gd name="connsiteX2-49" fmla="*/ 853205 w 9399213"/>
              <a:gd name="connsiteY2-50" fmla="*/ 2698973 h 4009012"/>
              <a:gd name="connsiteX3-51" fmla="*/ 1716805 w 9399213"/>
              <a:gd name="connsiteY3-52" fmla="*/ 2800573 h 4009012"/>
              <a:gd name="connsiteX4-53" fmla="*/ 2919072 w 9399213"/>
              <a:gd name="connsiteY4-54" fmla="*/ 1970839 h 4009012"/>
              <a:gd name="connsiteX5-55" fmla="*/ 3935072 w 9399213"/>
              <a:gd name="connsiteY5-56" fmla="*/ 1835373 h 4009012"/>
              <a:gd name="connsiteX6-57" fmla="*/ 5425205 w 9399213"/>
              <a:gd name="connsiteY6-58" fmla="*/ 2275639 h 4009012"/>
              <a:gd name="connsiteX7-59" fmla="*/ 6847605 w 9399213"/>
              <a:gd name="connsiteY7-60" fmla="*/ 1750706 h 4009012"/>
              <a:gd name="connsiteX8-61" fmla="*/ 8879605 w 9399213"/>
              <a:gd name="connsiteY8-62" fmla="*/ 311373 h 4009012"/>
              <a:gd name="connsiteX9-63" fmla="*/ 9353738 w 9399213"/>
              <a:gd name="connsiteY9-64" fmla="*/ 243639 h 4009012"/>
              <a:gd name="connsiteX10-65" fmla="*/ 9370672 w 9399213"/>
              <a:gd name="connsiteY10-66" fmla="*/ 3020706 h 4009012"/>
              <a:gd name="connsiteX11-67" fmla="*/ 9269072 w 9399213"/>
              <a:gd name="connsiteY11-68" fmla="*/ 2986839 h 4009012"/>
              <a:gd name="connsiteX12-69" fmla="*/ 8337738 w 9399213"/>
              <a:gd name="connsiteY12-70" fmla="*/ 3003773 h 4009012"/>
              <a:gd name="connsiteX13-71" fmla="*/ 7660405 w 9399213"/>
              <a:gd name="connsiteY13-72" fmla="*/ 3410173 h 4009012"/>
              <a:gd name="connsiteX14-73" fmla="*/ 6254938 w 9399213"/>
              <a:gd name="connsiteY14-74" fmla="*/ 3698039 h 4009012"/>
              <a:gd name="connsiteX15-75" fmla="*/ 4544672 w 9399213"/>
              <a:gd name="connsiteY15-76" fmla="*/ 3206973 h 4009012"/>
              <a:gd name="connsiteX16-77" fmla="*/ 3985872 w 9399213"/>
              <a:gd name="connsiteY16-78" fmla="*/ 2902173 h 4009012"/>
              <a:gd name="connsiteX17-79" fmla="*/ 2868272 w 9399213"/>
              <a:gd name="connsiteY17-80" fmla="*/ 3105373 h 4009012"/>
              <a:gd name="connsiteX18-81" fmla="*/ 2411072 w 9399213"/>
              <a:gd name="connsiteY18-82" fmla="*/ 3664173 h 4009012"/>
              <a:gd name="connsiteX19-83" fmla="*/ 1479738 w 9399213"/>
              <a:gd name="connsiteY19-84" fmla="*/ 3477906 h 4009012"/>
              <a:gd name="connsiteX20-85" fmla="*/ 884187 w 9399213"/>
              <a:gd name="connsiteY20-86" fmla="*/ 3247296 h 4009012"/>
              <a:gd name="connsiteX21-87" fmla="*/ 0 w 9399213"/>
              <a:gd name="connsiteY21-88" fmla="*/ 4009012 h 4009012"/>
              <a:gd name="connsiteX0-89" fmla="*/ 125072 w 9399213"/>
              <a:gd name="connsiteY0-90" fmla="*/ 3867373 h 4009012"/>
              <a:gd name="connsiteX1-91" fmla="*/ 463738 w 9399213"/>
              <a:gd name="connsiteY1-92" fmla="*/ 2919106 h 4009012"/>
              <a:gd name="connsiteX2-93" fmla="*/ 853205 w 9399213"/>
              <a:gd name="connsiteY2-94" fmla="*/ 2698973 h 4009012"/>
              <a:gd name="connsiteX3-95" fmla="*/ 1716805 w 9399213"/>
              <a:gd name="connsiteY3-96" fmla="*/ 2800573 h 4009012"/>
              <a:gd name="connsiteX4-97" fmla="*/ 2919072 w 9399213"/>
              <a:gd name="connsiteY4-98" fmla="*/ 1970839 h 4009012"/>
              <a:gd name="connsiteX5-99" fmla="*/ 3935072 w 9399213"/>
              <a:gd name="connsiteY5-100" fmla="*/ 1835373 h 4009012"/>
              <a:gd name="connsiteX6-101" fmla="*/ 5425205 w 9399213"/>
              <a:gd name="connsiteY6-102" fmla="*/ 2275639 h 4009012"/>
              <a:gd name="connsiteX7-103" fmla="*/ 6847605 w 9399213"/>
              <a:gd name="connsiteY7-104" fmla="*/ 1750706 h 4009012"/>
              <a:gd name="connsiteX8-105" fmla="*/ 8879605 w 9399213"/>
              <a:gd name="connsiteY8-106" fmla="*/ 311373 h 4009012"/>
              <a:gd name="connsiteX9-107" fmla="*/ 9353738 w 9399213"/>
              <a:gd name="connsiteY9-108" fmla="*/ 243639 h 4009012"/>
              <a:gd name="connsiteX10-109" fmla="*/ 9370672 w 9399213"/>
              <a:gd name="connsiteY10-110" fmla="*/ 3020706 h 4009012"/>
              <a:gd name="connsiteX11-111" fmla="*/ 9269072 w 9399213"/>
              <a:gd name="connsiteY11-112" fmla="*/ 2986839 h 4009012"/>
              <a:gd name="connsiteX12-113" fmla="*/ 8337738 w 9399213"/>
              <a:gd name="connsiteY12-114" fmla="*/ 3003773 h 4009012"/>
              <a:gd name="connsiteX13-115" fmla="*/ 7660405 w 9399213"/>
              <a:gd name="connsiteY13-116" fmla="*/ 3410173 h 4009012"/>
              <a:gd name="connsiteX14-117" fmla="*/ 6254938 w 9399213"/>
              <a:gd name="connsiteY14-118" fmla="*/ 3698039 h 4009012"/>
              <a:gd name="connsiteX15-119" fmla="*/ 4544672 w 9399213"/>
              <a:gd name="connsiteY15-120" fmla="*/ 3206973 h 4009012"/>
              <a:gd name="connsiteX16-121" fmla="*/ 3985872 w 9399213"/>
              <a:gd name="connsiteY16-122" fmla="*/ 2902173 h 4009012"/>
              <a:gd name="connsiteX17-123" fmla="*/ 2868272 w 9399213"/>
              <a:gd name="connsiteY17-124" fmla="*/ 3105373 h 4009012"/>
              <a:gd name="connsiteX18-125" fmla="*/ 2398565 w 9399213"/>
              <a:gd name="connsiteY18-126" fmla="*/ 3678954 h 4009012"/>
              <a:gd name="connsiteX19-127" fmla="*/ 1479738 w 9399213"/>
              <a:gd name="connsiteY19-128" fmla="*/ 3477906 h 4009012"/>
              <a:gd name="connsiteX20-129" fmla="*/ 884187 w 9399213"/>
              <a:gd name="connsiteY20-130" fmla="*/ 3247296 h 4009012"/>
              <a:gd name="connsiteX21-131" fmla="*/ 0 w 9399213"/>
              <a:gd name="connsiteY21-132" fmla="*/ 4009012 h 4009012"/>
              <a:gd name="connsiteX0-133" fmla="*/ 125072 w 9399213"/>
              <a:gd name="connsiteY0-134" fmla="*/ 3867373 h 4009012"/>
              <a:gd name="connsiteX1-135" fmla="*/ 463738 w 9399213"/>
              <a:gd name="connsiteY1-136" fmla="*/ 2919106 h 4009012"/>
              <a:gd name="connsiteX2-137" fmla="*/ 853205 w 9399213"/>
              <a:gd name="connsiteY2-138" fmla="*/ 2698973 h 4009012"/>
              <a:gd name="connsiteX3-139" fmla="*/ 1716805 w 9399213"/>
              <a:gd name="connsiteY3-140" fmla="*/ 2800573 h 4009012"/>
              <a:gd name="connsiteX4-141" fmla="*/ 2919072 w 9399213"/>
              <a:gd name="connsiteY4-142" fmla="*/ 1970839 h 4009012"/>
              <a:gd name="connsiteX5-143" fmla="*/ 3935072 w 9399213"/>
              <a:gd name="connsiteY5-144" fmla="*/ 1835373 h 4009012"/>
              <a:gd name="connsiteX6-145" fmla="*/ 5425205 w 9399213"/>
              <a:gd name="connsiteY6-146" fmla="*/ 2275639 h 4009012"/>
              <a:gd name="connsiteX7-147" fmla="*/ 6847605 w 9399213"/>
              <a:gd name="connsiteY7-148" fmla="*/ 1750706 h 4009012"/>
              <a:gd name="connsiteX8-149" fmla="*/ 8879605 w 9399213"/>
              <a:gd name="connsiteY8-150" fmla="*/ 311373 h 4009012"/>
              <a:gd name="connsiteX9-151" fmla="*/ 9353738 w 9399213"/>
              <a:gd name="connsiteY9-152" fmla="*/ 243639 h 4009012"/>
              <a:gd name="connsiteX10-153" fmla="*/ 9370672 w 9399213"/>
              <a:gd name="connsiteY10-154" fmla="*/ 3020706 h 4009012"/>
              <a:gd name="connsiteX11-155" fmla="*/ 9269072 w 9399213"/>
              <a:gd name="connsiteY11-156" fmla="*/ 2986839 h 4009012"/>
              <a:gd name="connsiteX12-157" fmla="*/ 8337738 w 9399213"/>
              <a:gd name="connsiteY12-158" fmla="*/ 3003773 h 4009012"/>
              <a:gd name="connsiteX13-159" fmla="*/ 7660405 w 9399213"/>
              <a:gd name="connsiteY13-160" fmla="*/ 3410173 h 4009012"/>
              <a:gd name="connsiteX14-161" fmla="*/ 6254938 w 9399213"/>
              <a:gd name="connsiteY14-162" fmla="*/ 3698039 h 4009012"/>
              <a:gd name="connsiteX15-163" fmla="*/ 4544672 w 9399213"/>
              <a:gd name="connsiteY15-164" fmla="*/ 3206973 h 4009012"/>
              <a:gd name="connsiteX16-165" fmla="*/ 3985872 w 9399213"/>
              <a:gd name="connsiteY16-166" fmla="*/ 2902173 h 4009012"/>
              <a:gd name="connsiteX17-167" fmla="*/ 2868272 w 9399213"/>
              <a:gd name="connsiteY17-168" fmla="*/ 3105373 h 4009012"/>
              <a:gd name="connsiteX18-169" fmla="*/ 2398565 w 9399213"/>
              <a:gd name="connsiteY18-170" fmla="*/ 3678954 h 4009012"/>
              <a:gd name="connsiteX19-171" fmla="*/ 1479738 w 9399213"/>
              <a:gd name="connsiteY19-172" fmla="*/ 3477906 h 4009012"/>
              <a:gd name="connsiteX20-173" fmla="*/ 884187 w 9399213"/>
              <a:gd name="connsiteY20-174" fmla="*/ 3247296 h 4009012"/>
              <a:gd name="connsiteX21-175" fmla="*/ 0 w 9399213"/>
              <a:gd name="connsiteY21-176" fmla="*/ 4009012 h 4009012"/>
              <a:gd name="connsiteX0-177" fmla="*/ 125072 w 9399213"/>
              <a:gd name="connsiteY0-178" fmla="*/ 3867373 h 4009012"/>
              <a:gd name="connsiteX1-179" fmla="*/ 463738 w 9399213"/>
              <a:gd name="connsiteY1-180" fmla="*/ 2919106 h 4009012"/>
              <a:gd name="connsiteX2-181" fmla="*/ 853205 w 9399213"/>
              <a:gd name="connsiteY2-182" fmla="*/ 2698973 h 4009012"/>
              <a:gd name="connsiteX3-183" fmla="*/ 1716805 w 9399213"/>
              <a:gd name="connsiteY3-184" fmla="*/ 2800573 h 4009012"/>
              <a:gd name="connsiteX4-185" fmla="*/ 2919072 w 9399213"/>
              <a:gd name="connsiteY4-186" fmla="*/ 1970839 h 4009012"/>
              <a:gd name="connsiteX5-187" fmla="*/ 3935072 w 9399213"/>
              <a:gd name="connsiteY5-188" fmla="*/ 1835373 h 4009012"/>
              <a:gd name="connsiteX6-189" fmla="*/ 5425205 w 9399213"/>
              <a:gd name="connsiteY6-190" fmla="*/ 2275639 h 4009012"/>
              <a:gd name="connsiteX7-191" fmla="*/ 6847605 w 9399213"/>
              <a:gd name="connsiteY7-192" fmla="*/ 1750706 h 4009012"/>
              <a:gd name="connsiteX8-193" fmla="*/ 8879605 w 9399213"/>
              <a:gd name="connsiteY8-194" fmla="*/ 311373 h 4009012"/>
              <a:gd name="connsiteX9-195" fmla="*/ 9353738 w 9399213"/>
              <a:gd name="connsiteY9-196" fmla="*/ 243639 h 4009012"/>
              <a:gd name="connsiteX10-197" fmla="*/ 9370672 w 9399213"/>
              <a:gd name="connsiteY10-198" fmla="*/ 3020706 h 4009012"/>
              <a:gd name="connsiteX11-199" fmla="*/ 9269072 w 9399213"/>
              <a:gd name="connsiteY11-200" fmla="*/ 2986839 h 4009012"/>
              <a:gd name="connsiteX12-201" fmla="*/ 8337738 w 9399213"/>
              <a:gd name="connsiteY12-202" fmla="*/ 3003773 h 4009012"/>
              <a:gd name="connsiteX13-203" fmla="*/ 7660405 w 9399213"/>
              <a:gd name="connsiteY13-204" fmla="*/ 3410173 h 4009012"/>
              <a:gd name="connsiteX14-205" fmla="*/ 6254938 w 9399213"/>
              <a:gd name="connsiteY14-206" fmla="*/ 3698039 h 4009012"/>
              <a:gd name="connsiteX15-207" fmla="*/ 4544672 w 9399213"/>
              <a:gd name="connsiteY15-208" fmla="*/ 3206973 h 4009012"/>
              <a:gd name="connsiteX16-209" fmla="*/ 3985872 w 9399213"/>
              <a:gd name="connsiteY16-210" fmla="*/ 2902173 h 4009012"/>
              <a:gd name="connsiteX17-211" fmla="*/ 2868272 w 9399213"/>
              <a:gd name="connsiteY17-212" fmla="*/ 3105373 h 4009012"/>
              <a:gd name="connsiteX18-213" fmla="*/ 2398565 w 9399213"/>
              <a:gd name="connsiteY18-214" fmla="*/ 3678954 h 4009012"/>
              <a:gd name="connsiteX19-215" fmla="*/ 1479738 w 9399213"/>
              <a:gd name="connsiteY19-216" fmla="*/ 3477906 h 4009012"/>
              <a:gd name="connsiteX20-217" fmla="*/ 884187 w 9399213"/>
              <a:gd name="connsiteY20-218" fmla="*/ 3247296 h 4009012"/>
              <a:gd name="connsiteX21-219" fmla="*/ 0 w 9399213"/>
              <a:gd name="connsiteY21-220" fmla="*/ 4009012 h 4009012"/>
              <a:gd name="connsiteX0-221" fmla="*/ 125072 w 9399213"/>
              <a:gd name="connsiteY0-222" fmla="*/ 3867373 h 4009012"/>
              <a:gd name="connsiteX1-223" fmla="*/ 463738 w 9399213"/>
              <a:gd name="connsiteY1-224" fmla="*/ 2919106 h 4009012"/>
              <a:gd name="connsiteX2-225" fmla="*/ 853205 w 9399213"/>
              <a:gd name="connsiteY2-226" fmla="*/ 2698973 h 4009012"/>
              <a:gd name="connsiteX3-227" fmla="*/ 1716805 w 9399213"/>
              <a:gd name="connsiteY3-228" fmla="*/ 2800573 h 4009012"/>
              <a:gd name="connsiteX4-229" fmla="*/ 2919072 w 9399213"/>
              <a:gd name="connsiteY4-230" fmla="*/ 1970839 h 4009012"/>
              <a:gd name="connsiteX5-231" fmla="*/ 3935072 w 9399213"/>
              <a:gd name="connsiteY5-232" fmla="*/ 1835373 h 4009012"/>
              <a:gd name="connsiteX6-233" fmla="*/ 5425205 w 9399213"/>
              <a:gd name="connsiteY6-234" fmla="*/ 2275639 h 4009012"/>
              <a:gd name="connsiteX7-235" fmla="*/ 6847605 w 9399213"/>
              <a:gd name="connsiteY7-236" fmla="*/ 1750706 h 4009012"/>
              <a:gd name="connsiteX8-237" fmla="*/ 8879605 w 9399213"/>
              <a:gd name="connsiteY8-238" fmla="*/ 311373 h 4009012"/>
              <a:gd name="connsiteX9-239" fmla="*/ 9353738 w 9399213"/>
              <a:gd name="connsiteY9-240" fmla="*/ 243639 h 4009012"/>
              <a:gd name="connsiteX10-241" fmla="*/ 9370672 w 9399213"/>
              <a:gd name="connsiteY10-242" fmla="*/ 3020706 h 4009012"/>
              <a:gd name="connsiteX11-243" fmla="*/ 9269072 w 9399213"/>
              <a:gd name="connsiteY11-244" fmla="*/ 2986839 h 4009012"/>
              <a:gd name="connsiteX12-245" fmla="*/ 8337738 w 9399213"/>
              <a:gd name="connsiteY12-246" fmla="*/ 3003773 h 4009012"/>
              <a:gd name="connsiteX13-247" fmla="*/ 7660405 w 9399213"/>
              <a:gd name="connsiteY13-248" fmla="*/ 3410173 h 4009012"/>
              <a:gd name="connsiteX14-249" fmla="*/ 6254938 w 9399213"/>
              <a:gd name="connsiteY14-250" fmla="*/ 3698039 h 4009012"/>
              <a:gd name="connsiteX15-251" fmla="*/ 4544672 w 9399213"/>
              <a:gd name="connsiteY15-252" fmla="*/ 3206973 h 4009012"/>
              <a:gd name="connsiteX16-253" fmla="*/ 3985872 w 9399213"/>
              <a:gd name="connsiteY16-254" fmla="*/ 2902173 h 4009012"/>
              <a:gd name="connsiteX17-255" fmla="*/ 2868272 w 9399213"/>
              <a:gd name="connsiteY17-256" fmla="*/ 3105373 h 4009012"/>
              <a:gd name="connsiteX18-257" fmla="*/ 2398565 w 9399213"/>
              <a:gd name="connsiteY18-258" fmla="*/ 3678954 h 4009012"/>
              <a:gd name="connsiteX19-259" fmla="*/ 1479738 w 9399213"/>
              <a:gd name="connsiteY19-260" fmla="*/ 3477906 h 4009012"/>
              <a:gd name="connsiteX20-261" fmla="*/ 884187 w 9399213"/>
              <a:gd name="connsiteY20-262" fmla="*/ 3247296 h 4009012"/>
              <a:gd name="connsiteX21-263" fmla="*/ 0 w 9399213"/>
              <a:gd name="connsiteY21-264" fmla="*/ 4009012 h 4009012"/>
              <a:gd name="connsiteX0-265" fmla="*/ 125072 w 9399213"/>
              <a:gd name="connsiteY0-266" fmla="*/ 3867373 h 4009012"/>
              <a:gd name="connsiteX1-267" fmla="*/ 463738 w 9399213"/>
              <a:gd name="connsiteY1-268" fmla="*/ 2919106 h 4009012"/>
              <a:gd name="connsiteX2-269" fmla="*/ 853205 w 9399213"/>
              <a:gd name="connsiteY2-270" fmla="*/ 2698973 h 4009012"/>
              <a:gd name="connsiteX3-271" fmla="*/ 1716805 w 9399213"/>
              <a:gd name="connsiteY3-272" fmla="*/ 2800573 h 4009012"/>
              <a:gd name="connsiteX4-273" fmla="*/ 2919072 w 9399213"/>
              <a:gd name="connsiteY4-274" fmla="*/ 1970839 h 4009012"/>
              <a:gd name="connsiteX5-275" fmla="*/ 3935072 w 9399213"/>
              <a:gd name="connsiteY5-276" fmla="*/ 1835373 h 4009012"/>
              <a:gd name="connsiteX6-277" fmla="*/ 5425205 w 9399213"/>
              <a:gd name="connsiteY6-278" fmla="*/ 2275639 h 4009012"/>
              <a:gd name="connsiteX7-279" fmla="*/ 6847605 w 9399213"/>
              <a:gd name="connsiteY7-280" fmla="*/ 1750706 h 4009012"/>
              <a:gd name="connsiteX8-281" fmla="*/ 8879605 w 9399213"/>
              <a:gd name="connsiteY8-282" fmla="*/ 311373 h 4009012"/>
              <a:gd name="connsiteX9-283" fmla="*/ 9353738 w 9399213"/>
              <a:gd name="connsiteY9-284" fmla="*/ 243639 h 4009012"/>
              <a:gd name="connsiteX10-285" fmla="*/ 9370672 w 9399213"/>
              <a:gd name="connsiteY10-286" fmla="*/ 3020706 h 4009012"/>
              <a:gd name="connsiteX11-287" fmla="*/ 9269072 w 9399213"/>
              <a:gd name="connsiteY11-288" fmla="*/ 2986839 h 4009012"/>
              <a:gd name="connsiteX12-289" fmla="*/ 8337738 w 9399213"/>
              <a:gd name="connsiteY12-290" fmla="*/ 3003773 h 4009012"/>
              <a:gd name="connsiteX13-291" fmla="*/ 7660405 w 9399213"/>
              <a:gd name="connsiteY13-292" fmla="*/ 3410173 h 4009012"/>
              <a:gd name="connsiteX14-293" fmla="*/ 6254938 w 9399213"/>
              <a:gd name="connsiteY14-294" fmla="*/ 3698039 h 4009012"/>
              <a:gd name="connsiteX15-295" fmla="*/ 4544672 w 9399213"/>
              <a:gd name="connsiteY15-296" fmla="*/ 3206973 h 4009012"/>
              <a:gd name="connsiteX16-297" fmla="*/ 3985872 w 9399213"/>
              <a:gd name="connsiteY16-298" fmla="*/ 2902173 h 4009012"/>
              <a:gd name="connsiteX17-299" fmla="*/ 2868272 w 9399213"/>
              <a:gd name="connsiteY17-300" fmla="*/ 3105373 h 4009012"/>
              <a:gd name="connsiteX18-301" fmla="*/ 2398565 w 9399213"/>
              <a:gd name="connsiteY18-302" fmla="*/ 3678954 h 4009012"/>
              <a:gd name="connsiteX19-303" fmla="*/ 1479738 w 9399213"/>
              <a:gd name="connsiteY19-304" fmla="*/ 3477906 h 4009012"/>
              <a:gd name="connsiteX20-305" fmla="*/ 884187 w 9399213"/>
              <a:gd name="connsiteY20-306" fmla="*/ 3247296 h 4009012"/>
              <a:gd name="connsiteX21-307" fmla="*/ 0 w 9399213"/>
              <a:gd name="connsiteY21-308" fmla="*/ 4009012 h 4009012"/>
              <a:gd name="connsiteX0-309" fmla="*/ 125072 w 9399213"/>
              <a:gd name="connsiteY0-310" fmla="*/ 3867373 h 4009012"/>
              <a:gd name="connsiteX1-311" fmla="*/ 463738 w 9399213"/>
              <a:gd name="connsiteY1-312" fmla="*/ 2919106 h 4009012"/>
              <a:gd name="connsiteX2-313" fmla="*/ 853205 w 9399213"/>
              <a:gd name="connsiteY2-314" fmla="*/ 2698973 h 4009012"/>
              <a:gd name="connsiteX3-315" fmla="*/ 1716805 w 9399213"/>
              <a:gd name="connsiteY3-316" fmla="*/ 2800573 h 4009012"/>
              <a:gd name="connsiteX4-317" fmla="*/ 2919072 w 9399213"/>
              <a:gd name="connsiteY4-318" fmla="*/ 1970839 h 4009012"/>
              <a:gd name="connsiteX5-319" fmla="*/ 3935072 w 9399213"/>
              <a:gd name="connsiteY5-320" fmla="*/ 1835373 h 4009012"/>
              <a:gd name="connsiteX6-321" fmla="*/ 5425205 w 9399213"/>
              <a:gd name="connsiteY6-322" fmla="*/ 2275639 h 4009012"/>
              <a:gd name="connsiteX7-323" fmla="*/ 6847605 w 9399213"/>
              <a:gd name="connsiteY7-324" fmla="*/ 1750706 h 4009012"/>
              <a:gd name="connsiteX8-325" fmla="*/ 8879605 w 9399213"/>
              <a:gd name="connsiteY8-326" fmla="*/ 311373 h 4009012"/>
              <a:gd name="connsiteX9-327" fmla="*/ 9353738 w 9399213"/>
              <a:gd name="connsiteY9-328" fmla="*/ 243639 h 4009012"/>
              <a:gd name="connsiteX10-329" fmla="*/ 9370672 w 9399213"/>
              <a:gd name="connsiteY10-330" fmla="*/ 3020706 h 4009012"/>
              <a:gd name="connsiteX11-331" fmla="*/ 9269072 w 9399213"/>
              <a:gd name="connsiteY11-332" fmla="*/ 2986839 h 4009012"/>
              <a:gd name="connsiteX12-333" fmla="*/ 8337738 w 9399213"/>
              <a:gd name="connsiteY12-334" fmla="*/ 3003773 h 4009012"/>
              <a:gd name="connsiteX13-335" fmla="*/ 7660405 w 9399213"/>
              <a:gd name="connsiteY13-336" fmla="*/ 3410173 h 4009012"/>
              <a:gd name="connsiteX14-337" fmla="*/ 6254938 w 9399213"/>
              <a:gd name="connsiteY14-338" fmla="*/ 3698039 h 4009012"/>
              <a:gd name="connsiteX15-339" fmla="*/ 4544672 w 9399213"/>
              <a:gd name="connsiteY15-340" fmla="*/ 3206973 h 4009012"/>
              <a:gd name="connsiteX16-341" fmla="*/ 3985872 w 9399213"/>
              <a:gd name="connsiteY16-342" fmla="*/ 2902173 h 4009012"/>
              <a:gd name="connsiteX17-343" fmla="*/ 2868272 w 9399213"/>
              <a:gd name="connsiteY17-344" fmla="*/ 3105373 h 4009012"/>
              <a:gd name="connsiteX18-345" fmla="*/ 2398565 w 9399213"/>
              <a:gd name="connsiteY18-346" fmla="*/ 3678954 h 4009012"/>
              <a:gd name="connsiteX19-347" fmla="*/ 1479738 w 9399213"/>
              <a:gd name="connsiteY19-348" fmla="*/ 3477906 h 4009012"/>
              <a:gd name="connsiteX20-349" fmla="*/ 884187 w 9399213"/>
              <a:gd name="connsiteY20-350" fmla="*/ 3247296 h 4009012"/>
              <a:gd name="connsiteX21-351" fmla="*/ 0 w 9399213"/>
              <a:gd name="connsiteY21-352" fmla="*/ 4009012 h 4009012"/>
              <a:gd name="connsiteX0-353" fmla="*/ 125072 w 9399213"/>
              <a:gd name="connsiteY0-354" fmla="*/ 3867373 h 4009012"/>
              <a:gd name="connsiteX1-355" fmla="*/ 463738 w 9399213"/>
              <a:gd name="connsiteY1-356" fmla="*/ 2919106 h 4009012"/>
              <a:gd name="connsiteX2-357" fmla="*/ 853205 w 9399213"/>
              <a:gd name="connsiteY2-358" fmla="*/ 2698973 h 4009012"/>
              <a:gd name="connsiteX3-359" fmla="*/ 1716805 w 9399213"/>
              <a:gd name="connsiteY3-360" fmla="*/ 2800573 h 4009012"/>
              <a:gd name="connsiteX4-361" fmla="*/ 2919072 w 9399213"/>
              <a:gd name="connsiteY4-362" fmla="*/ 1970839 h 4009012"/>
              <a:gd name="connsiteX5-363" fmla="*/ 3935072 w 9399213"/>
              <a:gd name="connsiteY5-364" fmla="*/ 1835373 h 4009012"/>
              <a:gd name="connsiteX6-365" fmla="*/ 5425205 w 9399213"/>
              <a:gd name="connsiteY6-366" fmla="*/ 2275639 h 4009012"/>
              <a:gd name="connsiteX7-367" fmla="*/ 6847605 w 9399213"/>
              <a:gd name="connsiteY7-368" fmla="*/ 1750706 h 4009012"/>
              <a:gd name="connsiteX8-369" fmla="*/ 8879605 w 9399213"/>
              <a:gd name="connsiteY8-370" fmla="*/ 311373 h 4009012"/>
              <a:gd name="connsiteX9-371" fmla="*/ 9353738 w 9399213"/>
              <a:gd name="connsiteY9-372" fmla="*/ 243639 h 4009012"/>
              <a:gd name="connsiteX10-373" fmla="*/ 9370672 w 9399213"/>
              <a:gd name="connsiteY10-374" fmla="*/ 3020706 h 4009012"/>
              <a:gd name="connsiteX11-375" fmla="*/ 9269072 w 9399213"/>
              <a:gd name="connsiteY11-376" fmla="*/ 2986839 h 4009012"/>
              <a:gd name="connsiteX12-377" fmla="*/ 8337738 w 9399213"/>
              <a:gd name="connsiteY12-378" fmla="*/ 3003773 h 4009012"/>
              <a:gd name="connsiteX13-379" fmla="*/ 7660405 w 9399213"/>
              <a:gd name="connsiteY13-380" fmla="*/ 3410173 h 4009012"/>
              <a:gd name="connsiteX14-381" fmla="*/ 6254938 w 9399213"/>
              <a:gd name="connsiteY14-382" fmla="*/ 3698039 h 4009012"/>
              <a:gd name="connsiteX15-383" fmla="*/ 3985872 w 9399213"/>
              <a:gd name="connsiteY15-384" fmla="*/ 2902173 h 4009012"/>
              <a:gd name="connsiteX16-385" fmla="*/ 2868272 w 9399213"/>
              <a:gd name="connsiteY16-386" fmla="*/ 3105373 h 4009012"/>
              <a:gd name="connsiteX17-387" fmla="*/ 2398565 w 9399213"/>
              <a:gd name="connsiteY17-388" fmla="*/ 3678954 h 4009012"/>
              <a:gd name="connsiteX18-389" fmla="*/ 1479738 w 9399213"/>
              <a:gd name="connsiteY18-390" fmla="*/ 3477906 h 4009012"/>
              <a:gd name="connsiteX19-391" fmla="*/ 884187 w 9399213"/>
              <a:gd name="connsiteY19-392" fmla="*/ 3247296 h 4009012"/>
              <a:gd name="connsiteX20-393" fmla="*/ 0 w 9399213"/>
              <a:gd name="connsiteY20-394" fmla="*/ 4009012 h 4009012"/>
              <a:gd name="connsiteX0-395" fmla="*/ 125072 w 9399213"/>
              <a:gd name="connsiteY0-396" fmla="*/ 3867373 h 4009012"/>
              <a:gd name="connsiteX1-397" fmla="*/ 463738 w 9399213"/>
              <a:gd name="connsiteY1-398" fmla="*/ 2919106 h 4009012"/>
              <a:gd name="connsiteX2-399" fmla="*/ 853205 w 9399213"/>
              <a:gd name="connsiteY2-400" fmla="*/ 2698973 h 4009012"/>
              <a:gd name="connsiteX3-401" fmla="*/ 1716805 w 9399213"/>
              <a:gd name="connsiteY3-402" fmla="*/ 2800573 h 4009012"/>
              <a:gd name="connsiteX4-403" fmla="*/ 2919072 w 9399213"/>
              <a:gd name="connsiteY4-404" fmla="*/ 1970839 h 4009012"/>
              <a:gd name="connsiteX5-405" fmla="*/ 3935072 w 9399213"/>
              <a:gd name="connsiteY5-406" fmla="*/ 1835373 h 4009012"/>
              <a:gd name="connsiteX6-407" fmla="*/ 5425205 w 9399213"/>
              <a:gd name="connsiteY6-408" fmla="*/ 2083485 h 4009012"/>
              <a:gd name="connsiteX7-409" fmla="*/ 6847605 w 9399213"/>
              <a:gd name="connsiteY7-410" fmla="*/ 1750706 h 4009012"/>
              <a:gd name="connsiteX8-411" fmla="*/ 8879605 w 9399213"/>
              <a:gd name="connsiteY8-412" fmla="*/ 311373 h 4009012"/>
              <a:gd name="connsiteX9-413" fmla="*/ 9353738 w 9399213"/>
              <a:gd name="connsiteY9-414" fmla="*/ 243639 h 4009012"/>
              <a:gd name="connsiteX10-415" fmla="*/ 9370672 w 9399213"/>
              <a:gd name="connsiteY10-416" fmla="*/ 3020706 h 4009012"/>
              <a:gd name="connsiteX11-417" fmla="*/ 9269072 w 9399213"/>
              <a:gd name="connsiteY11-418" fmla="*/ 2986839 h 4009012"/>
              <a:gd name="connsiteX12-419" fmla="*/ 8337738 w 9399213"/>
              <a:gd name="connsiteY12-420" fmla="*/ 3003773 h 4009012"/>
              <a:gd name="connsiteX13-421" fmla="*/ 7660405 w 9399213"/>
              <a:gd name="connsiteY13-422" fmla="*/ 3410173 h 4009012"/>
              <a:gd name="connsiteX14-423" fmla="*/ 6254938 w 9399213"/>
              <a:gd name="connsiteY14-424" fmla="*/ 3698039 h 4009012"/>
              <a:gd name="connsiteX15-425" fmla="*/ 3985872 w 9399213"/>
              <a:gd name="connsiteY15-426" fmla="*/ 2902173 h 4009012"/>
              <a:gd name="connsiteX16-427" fmla="*/ 2868272 w 9399213"/>
              <a:gd name="connsiteY16-428" fmla="*/ 3105373 h 4009012"/>
              <a:gd name="connsiteX17-429" fmla="*/ 2398565 w 9399213"/>
              <a:gd name="connsiteY17-430" fmla="*/ 3678954 h 4009012"/>
              <a:gd name="connsiteX18-431" fmla="*/ 1479738 w 9399213"/>
              <a:gd name="connsiteY18-432" fmla="*/ 3477906 h 4009012"/>
              <a:gd name="connsiteX19-433" fmla="*/ 884187 w 9399213"/>
              <a:gd name="connsiteY19-434" fmla="*/ 3247296 h 4009012"/>
              <a:gd name="connsiteX20-435" fmla="*/ 0 w 9399213"/>
              <a:gd name="connsiteY20-436" fmla="*/ 4009012 h 4009012"/>
              <a:gd name="connsiteX0-437" fmla="*/ 125072 w 9399213"/>
              <a:gd name="connsiteY0-438" fmla="*/ 3852047 h 3993686"/>
              <a:gd name="connsiteX1-439" fmla="*/ 463738 w 9399213"/>
              <a:gd name="connsiteY1-440" fmla="*/ 2903780 h 3993686"/>
              <a:gd name="connsiteX2-441" fmla="*/ 853205 w 9399213"/>
              <a:gd name="connsiteY2-442" fmla="*/ 2683647 h 3993686"/>
              <a:gd name="connsiteX3-443" fmla="*/ 1716805 w 9399213"/>
              <a:gd name="connsiteY3-444" fmla="*/ 2785247 h 3993686"/>
              <a:gd name="connsiteX4-445" fmla="*/ 2919072 w 9399213"/>
              <a:gd name="connsiteY4-446" fmla="*/ 1955513 h 3993686"/>
              <a:gd name="connsiteX5-447" fmla="*/ 3935072 w 9399213"/>
              <a:gd name="connsiteY5-448" fmla="*/ 1820047 h 3993686"/>
              <a:gd name="connsiteX6-449" fmla="*/ 5425205 w 9399213"/>
              <a:gd name="connsiteY6-450" fmla="*/ 2068159 h 3993686"/>
              <a:gd name="connsiteX7-451" fmla="*/ 6860112 w 9399213"/>
              <a:gd name="connsiteY7-452" fmla="*/ 1395414 h 3993686"/>
              <a:gd name="connsiteX8-453" fmla="*/ 8879605 w 9399213"/>
              <a:gd name="connsiteY8-454" fmla="*/ 296047 h 3993686"/>
              <a:gd name="connsiteX9-455" fmla="*/ 9353738 w 9399213"/>
              <a:gd name="connsiteY9-456" fmla="*/ 228313 h 3993686"/>
              <a:gd name="connsiteX10-457" fmla="*/ 9370672 w 9399213"/>
              <a:gd name="connsiteY10-458" fmla="*/ 3005380 h 3993686"/>
              <a:gd name="connsiteX11-459" fmla="*/ 9269072 w 9399213"/>
              <a:gd name="connsiteY11-460" fmla="*/ 2971513 h 3993686"/>
              <a:gd name="connsiteX12-461" fmla="*/ 8337738 w 9399213"/>
              <a:gd name="connsiteY12-462" fmla="*/ 2988447 h 3993686"/>
              <a:gd name="connsiteX13-463" fmla="*/ 7660405 w 9399213"/>
              <a:gd name="connsiteY13-464" fmla="*/ 3394847 h 3993686"/>
              <a:gd name="connsiteX14-465" fmla="*/ 6254938 w 9399213"/>
              <a:gd name="connsiteY14-466" fmla="*/ 3682713 h 3993686"/>
              <a:gd name="connsiteX15-467" fmla="*/ 3985872 w 9399213"/>
              <a:gd name="connsiteY15-468" fmla="*/ 2886847 h 3993686"/>
              <a:gd name="connsiteX16-469" fmla="*/ 2868272 w 9399213"/>
              <a:gd name="connsiteY16-470" fmla="*/ 3090047 h 3993686"/>
              <a:gd name="connsiteX17-471" fmla="*/ 2398565 w 9399213"/>
              <a:gd name="connsiteY17-472" fmla="*/ 3663628 h 3993686"/>
              <a:gd name="connsiteX18-473" fmla="*/ 1479738 w 9399213"/>
              <a:gd name="connsiteY18-474" fmla="*/ 3462580 h 3993686"/>
              <a:gd name="connsiteX19-475" fmla="*/ 884187 w 9399213"/>
              <a:gd name="connsiteY19-476" fmla="*/ 3231970 h 3993686"/>
              <a:gd name="connsiteX20-477" fmla="*/ 0 w 9399213"/>
              <a:gd name="connsiteY20-478" fmla="*/ 3993686 h 3993686"/>
              <a:gd name="connsiteX0-479" fmla="*/ 125072 w 9399213"/>
              <a:gd name="connsiteY0-480" fmla="*/ 3852047 h 3993686"/>
              <a:gd name="connsiteX1-481" fmla="*/ 463738 w 9399213"/>
              <a:gd name="connsiteY1-482" fmla="*/ 2903780 h 3993686"/>
              <a:gd name="connsiteX2-483" fmla="*/ 853205 w 9399213"/>
              <a:gd name="connsiteY2-484" fmla="*/ 2683647 h 3993686"/>
              <a:gd name="connsiteX3-485" fmla="*/ 1716805 w 9399213"/>
              <a:gd name="connsiteY3-486" fmla="*/ 2785247 h 3993686"/>
              <a:gd name="connsiteX4-487" fmla="*/ 2919072 w 9399213"/>
              <a:gd name="connsiteY4-488" fmla="*/ 1955513 h 3993686"/>
              <a:gd name="connsiteX5-489" fmla="*/ 3960087 w 9399213"/>
              <a:gd name="connsiteY5-490" fmla="*/ 1494864 h 3993686"/>
              <a:gd name="connsiteX6-491" fmla="*/ 5425205 w 9399213"/>
              <a:gd name="connsiteY6-492" fmla="*/ 2068159 h 3993686"/>
              <a:gd name="connsiteX7-493" fmla="*/ 6860112 w 9399213"/>
              <a:gd name="connsiteY7-494" fmla="*/ 1395414 h 3993686"/>
              <a:gd name="connsiteX8-495" fmla="*/ 8879605 w 9399213"/>
              <a:gd name="connsiteY8-496" fmla="*/ 296047 h 3993686"/>
              <a:gd name="connsiteX9-497" fmla="*/ 9353738 w 9399213"/>
              <a:gd name="connsiteY9-498" fmla="*/ 228313 h 3993686"/>
              <a:gd name="connsiteX10-499" fmla="*/ 9370672 w 9399213"/>
              <a:gd name="connsiteY10-500" fmla="*/ 3005380 h 3993686"/>
              <a:gd name="connsiteX11-501" fmla="*/ 9269072 w 9399213"/>
              <a:gd name="connsiteY11-502" fmla="*/ 2971513 h 3993686"/>
              <a:gd name="connsiteX12-503" fmla="*/ 8337738 w 9399213"/>
              <a:gd name="connsiteY12-504" fmla="*/ 2988447 h 3993686"/>
              <a:gd name="connsiteX13-505" fmla="*/ 7660405 w 9399213"/>
              <a:gd name="connsiteY13-506" fmla="*/ 3394847 h 3993686"/>
              <a:gd name="connsiteX14-507" fmla="*/ 6254938 w 9399213"/>
              <a:gd name="connsiteY14-508" fmla="*/ 3682713 h 3993686"/>
              <a:gd name="connsiteX15-509" fmla="*/ 3985872 w 9399213"/>
              <a:gd name="connsiteY15-510" fmla="*/ 2886847 h 3993686"/>
              <a:gd name="connsiteX16-511" fmla="*/ 2868272 w 9399213"/>
              <a:gd name="connsiteY16-512" fmla="*/ 3090047 h 3993686"/>
              <a:gd name="connsiteX17-513" fmla="*/ 2398565 w 9399213"/>
              <a:gd name="connsiteY17-514" fmla="*/ 3663628 h 3993686"/>
              <a:gd name="connsiteX18-515" fmla="*/ 1479738 w 9399213"/>
              <a:gd name="connsiteY18-516" fmla="*/ 3462580 h 3993686"/>
              <a:gd name="connsiteX19-517" fmla="*/ 884187 w 9399213"/>
              <a:gd name="connsiteY19-518" fmla="*/ 3231970 h 3993686"/>
              <a:gd name="connsiteX20-519" fmla="*/ 0 w 9399213"/>
              <a:gd name="connsiteY20-520" fmla="*/ 3993686 h 3993686"/>
              <a:gd name="connsiteX0-521" fmla="*/ 125072 w 9399213"/>
              <a:gd name="connsiteY0-522" fmla="*/ 3852047 h 3993686"/>
              <a:gd name="connsiteX1-523" fmla="*/ 463738 w 9399213"/>
              <a:gd name="connsiteY1-524" fmla="*/ 2903780 h 3993686"/>
              <a:gd name="connsiteX2-525" fmla="*/ 853205 w 9399213"/>
              <a:gd name="connsiteY2-526" fmla="*/ 2683647 h 3993686"/>
              <a:gd name="connsiteX3-527" fmla="*/ 1716805 w 9399213"/>
              <a:gd name="connsiteY3-528" fmla="*/ 2785247 h 3993686"/>
              <a:gd name="connsiteX4-529" fmla="*/ 2919072 w 9399213"/>
              <a:gd name="connsiteY4-530" fmla="*/ 1955513 h 3993686"/>
              <a:gd name="connsiteX5-531" fmla="*/ 3960087 w 9399213"/>
              <a:gd name="connsiteY5-532" fmla="*/ 1494864 h 3993686"/>
              <a:gd name="connsiteX6-533" fmla="*/ 5425205 w 9399213"/>
              <a:gd name="connsiteY6-534" fmla="*/ 2068159 h 3993686"/>
              <a:gd name="connsiteX7-535" fmla="*/ 6860112 w 9399213"/>
              <a:gd name="connsiteY7-536" fmla="*/ 1395414 h 3993686"/>
              <a:gd name="connsiteX8-537" fmla="*/ 8879605 w 9399213"/>
              <a:gd name="connsiteY8-538" fmla="*/ 296047 h 3993686"/>
              <a:gd name="connsiteX9-539" fmla="*/ 9353738 w 9399213"/>
              <a:gd name="connsiteY9-540" fmla="*/ 228313 h 3993686"/>
              <a:gd name="connsiteX10-541" fmla="*/ 9370672 w 9399213"/>
              <a:gd name="connsiteY10-542" fmla="*/ 3005380 h 3993686"/>
              <a:gd name="connsiteX11-543" fmla="*/ 9269072 w 9399213"/>
              <a:gd name="connsiteY11-544" fmla="*/ 2971513 h 3993686"/>
              <a:gd name="connsiteX12-545" fmla="*/ 8337738 w 9399213"/>
              <a:gd name="connsiteY12-546" fmla="*/ 2988447 h 3993686"/>
              <a:gd name="connsiteX13-547" fmla="*/ 7660405 w 9399213"/>
              <a:gd name="connsiteY13-548" fmla="*/ 3394847 h 3993686"/>
              <a:gd name="connsiteX14-549" fmla="*/ 6254938 w 9399213"/>
              <a:gd name="connsiteY14-550" fmla="*/ 3682713 h 3993686"/>
              <a:gd name="connsiteX15-551" fmla="*/ 3985872 w 9399213"/>
              <a:gd name="connsiteY15-552" fmla="*/ 2886847 h 3993686"/>
              <a:gd name="connsiteX16-553" fmla="*/ 2868272 w 9399213"/>
              <a:gd name="connsiteY16-554" fmla="*/ 3090047 h 3993686"/>
              <a:gd name="connsiteX17-555" fmla="*/ 2398565 w 9399213"/>
              <a:gd name="connsiteY17-556" fmla="*/ 3663628 h 3993686"/>
              <a:gd name="connsiteX18-557" fmla="*/ 1479738 w 9399213"/>
              <a:gd name="connsiteY18-558" fmla="*/ 3462580 h 3993686"/>
              <a:gd name="connsiteX19-559" fmla="*/ 884187 w 9399213"/>
              <a:gd name="connsiteY19-560" fmla="*/ 3231970 h 3993686"/>
              <a:gd name="connsiteX20-561" fmla="*/ 0 w 9399213"/>
              <a:gd name="connsiteY20-562" fmla="*/ 3993686 h 3993686"/>
              <a:gd name="connsiteX0-563" fmla="*/ 125072 w 9399213"/>
              <a:gd name="connsiteY0-564" fmla="*/ 3852047 h 3993686"/>
              <a:gd name="connsiteX1-565" fmla="*/ 463738 w 9399213"/>
              <a:gd name="connsiteY1-566" fmla="*/ 2903780 h 3993686"/>
              <a:gd name="connsiteX2-567" fmla="*/ 853205 w 9399213"/>
              <a:gd name="connsiteY2-568" fmla="*/ 2683647 h 3993686"/>
              <a:gd name="connsiteX3-569" fmla="*/ 1716805 w 9399213"/>
              <a:gd name="connsiteY3-570" fmla="*/ 2785247 h 3993686"/>
              <a:gd name="connsiteX4-571" fmla="*/ 2919072 w 9399213"/>
              <a:gd name="connsiteY4-572" fmla="*/ 1955513 h 3993686"/>
              <a:gd name="connsiteX5-573" fmla="*/ 3960087 w 9399213"/>
              <a:gd name="connsiteY5-574" fmla="*/ 1494864 h 3993686"/>
              <a:gd name="connsiteX6-575" fmla="*/ 5425205 w 9399213"/>
              <a:gd name="connsiteY6-576" fmla="*/ 2068159 h 3993686"/>
              <a:gd name="connsiteX7-577" fmla="*/ 6860112 w 9399213"/>
              <a:gd name="connsiteY7-578" fmla="*/ 1395414 h 3993686"/>
              <a:gd name="connsiteX8-579" fmla="*/ 8879605 w 9399213"/>
              <a:gd name="connsiteY8-580" fmla="*/ 296047 h 3993686"/>
              <a:gd name="connsiteX9-581" fmla="*/ 9353738 w 9399213"/>
              <a:gd name="connsiteY9-582" fmla="*/ 228313 h 3993686"/>
              <a:gd name="connsiteX10-583" fmla="*/ 9370672 w 9399213"/>
              <a:gd name="connsiteY10-584" fmla="*/ 3005380 h 3993686"/>
              <a:gd name="connsiteX11-585" fmla="*/ 9269072 w 9399213"/>
              <a:gd name="connsiteY11-586" fmla="*/ 2971513 h 3993686"/>
              <a:gd name="connsiteX12-587" fmla="*/ 8337738 w 9399213"/>
              <a:gd name="connsiteY12-588" fmla="*/ 2988447 h 3993686"/>
              <a:gd name="connsiteX13-589" fmla="*/ 7660405 w 9399213"/>
              <a:gd name="connsiteY13-590" fmla="*/ 3394847 h 3993686"/>
              <a:gd name="connsiteX14-591" fmla="*/ 6254938 w 9399213"/>
              <a:gd name="connsiteY14-592" fmla="*/ 3682713 h 3993686"/>
              <a:gd name="connsiteX15-593" fmla="*/ 3985872 w 9399213"/>
              <a:gd name="connsiteY15-594" fmla="*/ 2886847 h 3993686"/>
              <a:gd name="connsiteX16-595" fmla="*/ 2868272 w 9399213"/>
              <a:gd name="connsiteY16-596" fmla="*/ 3090047 h 3993686"/>
              <a:gd name="connsiteX17-597" fmla="*/ 2398565 w 9399213"/>
              <a:gd name="connsiteY17-598" fmla="*/ 3663628 h 3993686"/>
              <a:gd name="connsiteX18-599" fmla="*/ 1479738 w 9399213"/>
              <a:gd name="connsiteY18-600" fmla="*/ 3462580 h 3993686"/>
              <a:gd name="connsiteX19-601" fmla="*/ 884187 w 9399213"/>
              <a:gd name="connsiteY19-602" fmla="*/ 3231970 h 3993686"/>
              <a:gd name="connsiteX20-603" fmla="*/ 0 w 9399213"/>
              <a:gd name="connsiteY20-604" fmla="*/ 3993686 h 3993686"/>
              <a:gd name="connsiteX0-605" fmla="*/ 125072 w 9399213"/>
              <a:gd name="connsiteY0-606" fmla="*/ 3852047 h 3993686"/>
              <a:gd name="connsiteX1-607" fmla="*/ 463738 w 9399213"/>
              <a:gd name="connsiteY1-608" fmla="*/ 2903780 h 3993686"/>
              <a:gd name="connsiteX2-609" fmla="*/ 853205 w 9399213"/>
              <a:gd name="connsiteY2-610" fmla="*/ 2683647 h 3993686"/>
              <a:gd name="connsiteX3-611" fmla="*/ 1716805 w 9399213"/>
              <a:gd name="connsiteY3-612" fmla="*/ 2785247 h 3993686"/>
              <a:gd name="connsiteX4-613" fmla="*/ 2919072 w 9399213"/>
              <a:gd name="connsiteY4-614" fmla="*/ 1955513 h 3993686"/>
              <a:gd name="connsiteX5-615" fmla="*/ 3960087 w 9399213"/>
              <a:gd name="connsiteY5-616" fmla="*/ 1494864 h 3993686"/>
              <a:gd name="connsiteX6-617" fmla="*/ 5425205 w 9399213"/>
              <a:gd name="connsiteY6-618" fmla="*/ 2068159 h 3993686"/>
              <a:gd name="connsiteX7-619" fmla="*/ 6860112 w 9399213"/>
              <a:gd name="connsiteY7-620" fmla="*/ 1395414 h 3993686"/>
              <a:gd name="connsiteX8-621" fmla="*/ 8879605 w 9399213"/>
              <a:gd name="connsiteY8-622" fmla="*/ 296047 h 3993686"/>
              <a:gd name="connsiteX9-623" fmla="*/ 9353738 w 9399213"/>
              <a:gd name="connsiteY9-624" fmla="*/ 228313 h 3993686"/>
              <a:gd name="connsiteX10-625" fmla="*/ 9370672 w 9399213"/>
              <a:gd name="connsiteY10-626" fmla="*/ 3005380 h 3993686"/>
              <a:gd name="connsiteX11-627" fmla="*/ 9269072 w 9399213"/>
              <a:gd name="connsiteY11-628" fmla="*/ 2971513 h 3993686"/>
              <a:gd name="connsiteX12-629" fmla="*/ 8337738 w 9399213"/>
              <a:gd name="connsiteY12-630" fmla="*/ 2988447 h 3993686"/>
              <a:gd name="connsiteX13-631" fmla="*/ 7660405 w 9399213"/>
              <a:gd name="connsiteY13-632" fmla="*/ 3394847 h 3993686"/>
              <a:gd name="connsiteX14-633" fmla="*/ 6254938 w 9399213"/>
              <a:gd name="connsiteY14-634" fmla="*/ 3682713 h 3993686"/>
              <a:gd name="connsiteX15-635" fmla="*/ 3985872 w 9399213"/>
              <a:gd name="connsiteY15-636" fmla="*/ 2886847 h 3993686"/>
              <a:gd name="connsiteX16-637" fmla="*/ 2868272 w 9399213"/>
              <a:gd name="connsiteY16-638" fmla="*/ 3090047 h 3993686"/>
              <a:gd name="connsiteX17-639" fmla="*/ 2398565 w 9399213"/>
              <a:gd name="connsiteY17-640" fmla="*/ 3663628 h 3993686"/>
              <a:gd name="connsiteX18-641" fmla="*/ 884187 w 9399213"/>
              <a:gd name="connsiteY18-642" fmla="*/ 3231970 h 3993686"/>
              <a:gd name="connsiteX19-643" fmla="*/ 0 w 9399213"/>
              <a:gd name="connsiteY19-644" fmla="*/ 3993686 h 3993686"/>
              <a:gd name="connsiteX0-645" fmla="*/ 125072 w 9399213"/>
              <a:gd name="connsiteY0-646" fmla="*/ 3852047 h 3993686"/>
              <a:gd name="connsiteX1-647" fmla="*/ 463738 w 9399213"/>
              <a:gd name="connsiteY1-648" fmla="*/ 2903780 h 3993686"/>
              <a:gd name="connsiteX2-649" fmla="*/ 853205 w 9399213"/>
              <a:gd name="connsiteY2-650" fmla="*/ 2683647 h 3993686"/>
              <a:gd name="connsiteX3-651" fmla="*/ 1716805 w 9399213"/>
              <a:gd name="connsiteY3-652" fmla="*/ 2785247 h 3993686"/>
              <a:gd name="connsiteX4-653" fmla="*/ 2919072 w 9399213"/>
              <a:gd name="connsiteY4-654" fmla="*/ 1955513 h 3993686"/>
              <a:gd name="connsiteX5-655" fmla="*/ 3960087 w 9399213"/>
              <a:gd name="connsiteY5-656" fmla="*/ 1494864 h 3993686"/>
              <a:gd name="connsiteX6-657" fmla="*/ 5425205 w 9399213"/>
              <a:gd name="connsiteY6-658" fmla="*/ 2068159 h 3993686"/>
              <a:gd name="connsiteX7-659" fmla="*/ 6860112 w 9399213"/>
              <a:gd name="connsiteY7-660" fmla="*/ 1395414 h 3993686"/>
              <a:gd name="connsiteX8-661" fmla="*/ 8879605 w 9399213"/>
              <a:gd name="connsiteY8-662" fmla="*/ 296047 h 3993686"/>
              <a:gd name="connsiteX9-663" fmla="*/ 9353738 w 9399213"/>
              <a:gd name="connsiteY9-664" fmla="*/ 228313 h 3993686"/>
              <a:gd name="connsiteX10-665" fmla="*/ 9370672 w 9399213"/>
              <a:gd name="connsiteY10-666" fmla="*/ 3005380 h 3993686"/>
              <a:gd name="connsiteX11-667" fmla="*/ 9269072 w 9399213"/>
              <a:gd name="connsiteY11-668" fmla="*/ 2971513 h 3993686"/>
              <a:gd name="connsiteX12-669" fmla="*/ 8337738 w 9399213"/>
              <a:gd name="connsiteY12-670" fmla="*/ 2988447 h 3993686"/>
              <a:gd name="connsiteX13-671" fmla="*/ 7660405 w 9399213"/>
              <a:gd name="connsiteY13-672" fmla="*/ 3394847 h 3993686"/>
              <a:gd name="connsiteX14-673" fmla="*/ 6254938 w 9399213"/>
              <a:gd name="connsiteY14-674" fmla="*/ 3682713 h 3993686"/>
              <a:gd name="connsiteX15-675" fmla="*/ 3985872 w 9399213"/>
              <a:gd name="connsiteY15-676" fmla="*/ 2886847 h 3993686"/>
              <a:gd name="connsiteX16-677" fmla="*/ 2868272 w 9399213"/>
              <a:gd name="connsiteY16-678" fmla="*/ 3090047 h 3993686"/>
              <a:gd name="connsiteX17-679" fmla="*/ 2398565 w 9399213"/>
              <a:gd name="connsiteY17-680" fmla="*/ 3663628 h 3993686"/>
              <a:gd name="connsiteX18-681" fmla="*/ 884187 w 9399213"/>
              <a:gd name="connsiteY18-682" fmla="*/ 3231970 h 3993686"/>
              <a:gd name="connsiteX19-683" fmla="*/ 0 w 9399213"/>
              <a:gd name="connsiteY19-684" fmla="*/ 3993686 h 3993686"/>
              <a:gd name="connsiteX0-685" fmla="*/ 125072 w 9399213"/>
              <a:gd name="connsiteY0-686" fmla="*/ 3852047 h 3993686"/>
              <a:gd name="connsiteX1-687" fmla="*/ 463738 w 9399213"/>
              <a:gd name="connsiteY1-688" fmla="*/ 2903780 h 3993686"/>
              <a:gd name="connsiteX2-689" fmla="*/ 853205 w 9399213"/>
              <a:gd name="connsiteY2-690" fmla="*/ 2683647 h 3993686"/>
              <a:gd name="connsiteX3-691" fmla="*/ 1716805 w 9399213"/>
              <a:gd name="connsiteY3-692" fmla="*/ 2785247 h 3993686"/>
              <a:gd name="connsiteX4-693" fmla="*/ 2919072 w 9399213"/>
              <a:gd name="connsiteY4-694" fmla="*/ 1955513 h 3993686"/>
              <a:gd name="connsiteX5-695" fmla="*/ 3960087 w 9399213"/>
              <a:gd name="connsiteY5-696" fmla="*/ 1494864 h 3993686"/>
              <a:gd name="connsiteX6-697" fmla="*/ 5425205 w 9399213"/>
              <a:gd name="connsiteY6-698" fmla="*/ 2068159 h 3993686"/>
              <a:gd name="connsiteX7-699" fmla="*/ 6860112 w 9399213"/>
              <a:gd name="connsiteY7-700" fmla="*/ 1395414 h 3993686"/>
              <a:gd name="connsiteX8-701" fmla="*/ 8879605 w 9399213"/>
              <a:gd name="connsiteY8-702" fmla="*/ 296047 h 3993686"/>
              <a:gd name="connsiteX9-703" fmla="*/ 9353738 w 9399213"/>
              <a:gd name="connsiteY9-704" fmla="*/ 228313 h 3993686"/>
              <a:gd name="connsiteX10-705" fmla="*/ 9370672 w 9399213"/>
              <a:gd name="connsiteY10-706" fmla="*/ 3005380 h 3993686"/>
              <a:gd name="connsiteX11-707" fmla="*/ 9269072 w 9399213"/>
              <a:gd name="connsiteY11-708" fmla="*/ 2971513 h 3993686"/>
              <a:gd name="connsiteX12-709" fmla="*/ 8337738 w 9399213"/>
              <a:gd name="connsiteY12-710" fmla="*/ 2988447 h 3993686"/>
              <a:gd name="connsiteX13-711" fmla="*/ 7660405 w 9399213"/>
              <a:gd name="connsiteY13-712" fmla="*/ 3394847 h 3993686"/>
              <a:gd name="connsiteX14-713" fmla="*/ 6254938 w 9399213"/>
              <a:gd name="connsiteY14-714" fmla="*/ 3682713 h 3993686"/>
              <a:gd name="connsiteX15-715" fmla="*/ 3985872 w 9399213"/>
              <a:gd name="connsiteY15-716" fmla="*/ 2886847 h 3993686"/>
              <a:gd name="connsiteX16-717" fmla="*/ 2868272 w 9399213"/>
              <a:gd name="connsiteY16-718" fmla="*/ 3090047 h 3993686"/>
              <a:gd name="connsiteX17-719" fmla="*/ 2398565 w 9399213"/>
              <a:gd name="connsiteY17-720" fmla="*/ 3870564 h 3993686"/>
              <a:gd name="connsiteX18-721" fmla="*/ 884187 w 9399213"/>
              <a:gd name="connsiteY18-722" fmla="*/ 3231970 h 3993686"/>
              <a:gd name="connsiteX19-723" fmla="*/ 0 w 9399213"/>
              <a:gd name="connsiteY19-724" fmla="*/ 3993686 h 3993686"/>
              <a:gd name="connsiteX0-725" fmla="*/ 125072 w 9399213"/>
              <a:gd name="connsiteY0-726" fmla="*/ 3852047 h 3993686"/>
              <a:gd name="connsiteX1-727" fmla="*/ 463738 w 9399213"/>
              <a:gd name="connsiteY1-728" fmla="*/ 2903780 h 3993686"/>
              <a:gd name="connsiteX2-729" fmla="*/ 853205 w 9399213"/>
              <a:gd name="connsiteY2-730" fmla="*/ 2683647 h 3993686"/>
              <a:gd name="connsiteX3-731" fmla="*/ 1716805 w 9399213"/>
              <a:gd name="connsiteY3-732" fmla="*/ 2785247 h 3993686"/>
              <a:gd name="connsiteX4-733" fmla="*/ 2919072 w 9399213"/>
              <a:gd name="connsiteY4-734" fmla="*/ 1955513 h 3993686"/>
              <a:gd name="connsiteX5-735" fmla="*/ 3960087 w 9399213"/>
              <a:gd name="connsiteY5-736" fmla="*/ 1494864 h 3993686"/>
              <a:gd name="connsiteX6-737" fmla="*/ 5425205 w 9399213"/>
              <a:gd name="connsiteY6-738" fmla="*/ 2068159 h 3993686"/>
              <a:gd name="connsiteX7-739" fmla="*/ 6860112 w 9399213"/>
              <a:gd name="connsiteY7-740" fmla="*/ 1395414 h 3993686"/>
              <a:gd name="connsiteX8-741" fmla="*/ 8879605 w 9399213"/>
              <a:gd name="connsiteY8-742" fmla="*/ 296047 h 3993686"/>
              <a:gd name="connsiteX9-743" fmla="*/ 9353738 w 9399213"/>
              <a:gd name="connsiteY9-744" fmla="*/ 228313 h 3993686"/>
              <a:gd name="connsiteX10-745" fmla="*/ 9370672 w 9399213"/>
              <a:gd name="connsiteY10-746" fmla="*/ 3005380 h 3993686"/>
              <a:gd name="connsiteX11-747" fmla="*/ 9269072 w 9399213"/>
              <a:gd name="connsiteY11-748" fmla="*/ 2971513 h 3993686"/>
              <a:gd name="connsiteX12-749" fmla="*/ 8337738 w 9399213"/>
              <a:gd name="connsiteY12-750" fmla="*/ 2988447 h 3993686"/>
              <a:gd name="connsiteX13-751" fmla="*/ 7660405 w 9399213"/>
              <a:gd name="connsiteY13-752" fmla="*/ 3394847 h 3993686"/>
              <a:gd name="connsiteX14-753" fmla="*/ 6254938 w 9399213"/>
              <a:gd name="connsiteY14-754" fmla="*/ 3682713 h 3993686"/>
              <a:gd name="connsiteX15-755" fmla="*/ 3985872 w 9399213"/>
              <a:gd name="connsiteY15-756" fmla="*/ 2886847 h 3993686"/>
              <a:gd name="connsiteX16-757" fmla="*/ 2868272 w 9399213"/>
              <a:gd name="connsiteY16-758" fmla="*/ 3090047 h 3993686"/>
              <a:gd name="connsiteX17-759" fmla="*/ 2398565 w 9399213"/>
              <a:gd name="connsiteY17-760" fmla="*/ 3870564 h 3993686"/>
              <a:gd name="connsiteX18-761" fmla="*/ 884187 w 9399213"/>
              <a:gd name="connsiteY18-762" fmla="*/ 3231970 h 3993686"/>
              <a:gd name="connsiteX19-763" fmla="*/ 0 w 9399213"/>
              <a:gd name="connsiteY19-764" fmla="*/ 3993686 h 3993686"/>
              <a:gd name="connsiteX0-765" fmla="*/ 125072 w 9399213"/>
              <a:gd name="connsiteY0-766" fmla="*/ 3852047 h 3993686"/>
              <a:gd name="connsiteX1-767" fmla="*/ 463738 w 9399213"/>
              <a:gd name="connsiteY1-768" fmla="*/ 2903780 h 3993686"/>
              <a:gd name="connsiteX2-769" fmla="*/ 853205 w 9399213"/>
              <a:gd name="connsiteY2-770" fmla="*/ 2683647 h 3993686"/>
              <a:gd name="connsiteX3-771" fmla="*/ 1716805 w 9399213"/>
              <a:gd name="connsiteY3-772" fmla="*/ 2785247 h 3993686"/>
              <a:gd name="connsiteX4-773" fmla="*/ 2919072 w 9399213"/>
              <a:gd name="connsiteY4-774" fmla="*/ 1955513 h 3993686"/>
              <a:gd name="connsiteX5-775" fmla="*/ 3960087 w 9399213"/>
              <a:gd name="connsiteY5-776" fmla="*/ 1494864 h 3993686"/>
              <a:gd name="connsiteX6-777" fmla="*/ 5425205 w 9399213"/>
              <a:gd name="connsiteY6-778" fmla="*/ 2068159 h 3993686"/>
              <a:gd name="connsiteX7-779" fmla="*/ 6860112 w 9399213"/>
              <a:gd name="connsiteY7-780" fmla="*/ 1395414 h 3993686"/>
              <a:gd name="connsiteX8-781" fmla="*/ 8879605 w 9399213"/>
              <a:gd name="connsiteY8-782" fmla="*/ 296047 h 3993686"/>
              <a:gd name="connsiteX9-783" fmla="*/ 9353738 w 9399213"/>
              <a:gd name="connsiteY9-784" fmla="*/ 228313 h 3993686"/>
              <a:gd name="connsiteX10-785" fmla="*/ 9370672 w 9399213"/>
              <a:gd name="connsiteY10-786" fmla="*/ 3005380 h 3993686"/>
              <a:gd name="connsiteX11-787" fmla="*/ 9269072 w 9399213"/>
              <a:gd name="connsiteY11-788" fmla="*/ 2971513 h 3993686"/>
              <a:gd name="connsiteX12-789" fmla="*/ 8337738 w 9399213"/>
              <a:gd name="connsiteY12-790" fmla="*/ 2988447 h 3993686"/>
              <a:gd name="connsiteX13-791" fmla="*/ 7660405 w 9399213"/>
              <a:gd name="connsiteY13-792" fmla="*/ 3394847 h 3993686"/>
              <a:gd name="connsiteX14-793" fmla="*/ 6254938 w 9399213"/>
              <a:gd name="connsiteY14-794" fmla="*/ 3682713 h 3993686"/>
              <a:gd name="connsiteX15-795" fmla="*/ 3985872 w 9399213"/>
              <a:gd name="connsiteY15-796" fmla="*/ 2886847 h 3993686"/>
              <a:gd name="connsiteX16-797" fmla="*/ 2868272 w 9399213"/>
              <a:gd name="connsiteY16-798" fmla="*/ 3090047 h 3993686"/>
              <a:gd name="connsiteX17-799" fmla="*/ 2398565 w 9399213"/>
              <a:gd name="connsiteY17-800" fmla="*/ 3870564 h 3993686"/>
              <a:gd name="connsiteX18-801" fmla="*/ 884187 w 9399213"/>
              <a:gd name="connsiteY18-802" fmla="*/ 3231970 h 3993686"/>
              <a:gd name="connsiteX19-803" fmla="*/ 0 w 9399213"/>
              <a:gd name="connsiteY19-804" fmla="*/ 3993686 h 3993686"/>
              <a:gd name="connsiteX0-805" fmla="*/ 125072 w 9399213"/>
              <a:gd name="connsiteY0-806" fmla="*/ 3852047 h 3993686"/>
              <a:gd name="connsiteX1-807" fmla="*/ 463738 w 9399213"/>
              <a:gd name="connsiteY1-808" fmla="*/ 2903780 h 3993686"/>
              <a:gd name="connsiteX2-809" fmla="*/ 853205 w 9399213"/>
              <a:gd name="connsiteY2-810" fmla="*/ 2683647 h 3993686"/>
              <a:gd name="connsiteX3-811" fmla="*/ 1716805 w 9399213"/>
              <a:gd name="connsiteY3-812" fmla="*/ 2785247 h 3993686"/>
              <a:gd name="connsiteX4-813" fmla="*/ 2919072 w 9399213"/>
              <a:gd name="connsiteY4-814" fmla="*/ 1955513 h 3993686"/>
              <a:gd name="connsiteX5-815" fmla="*/ 3960087 w 9399213"/>
              <a:gd name="connsiteY5-816" fmla="*/ 1494864 h 3993686"/>
              <a:gd name="connsiteX6-817" fmla="*/ 5425205 w 9399213"/>
              <a:gd name="connsiteY6-818" fmla="*/ 1748054 h 3993686"/>
              <a:gd name="connsiteX7-819" fmla="*/ 6860112 w 9399213"/>
              <a:gd name="connsiteY7-820" fmla="*/ 1395414 h 3993686"/>
              <a:gd name="connsiteX8-821" fmla="*/ 8879605 w 9399213"/>
              <a:gd name="connsiteY8-822" fmla="*/ 296047 h 3993686"/>
              <a:gd name="connsiteX9-823" fmla="*/ 9353738 w 9399213"/>
              <a:gd name="connsiteY9-824" fmla="*/ 228313 h 3993686"/>
              <a:gd name="connsiteX10-825" fmla="*/ 9370672 w 9399213"/>
              <a:gd name="connsiteY10-826" fmla="*/ 3005380 h 3993686"/>
              <a:gd name="connsiteX11-827" fmla="*/ 9269072 w 9399213"/>
              <a:gd name="connsiteY11-828" fmla="*/ 2971513 h 3993686"/>
              <a:gd name="connsiteX12-829" fmla="*/ 8337738 w 9399213"/>
              <a:gd name="connsiteY12-830" fmla="*/ 2988447 h 3993686"/>
              <a:gd name="connsiteX13-831" fmla="*/ 7660405 w 9399213"/>
              <a:gd name="connsiteY13-832" fmla="*/ 3394847 h 3993686"/>
              <a:gd name="connsiteX14-833" fmla="*/ 6254938 w 9399213"/>
              <a:gd name="connsiteY14-834" fmla="*/ 3682713 h 3993686"/>
              <a:gd name="connsiteX15-835" fmla="*/ 3985872 w 9399213"/>
              <a:gd name="connsiteY15-836" fmla="*/ 2886847 h 3993686"/>
              <a:gd name="connsiteX16-837" fmla="*/ 2868272 w 9399213"/>
              <a:gd name="connsiteY16-838" fmla="*/ 3090047 h 3993686"/>
              <a:gd name="connsiteX17-839" fmla="*/ 2398565 w 9399213"/>
              <a:gd name="connsiteY17-840" fmla="*/ 3870564 h 3993686"/>
              <a:gd name="connsiteX18-841" fmla="*/ 884187 w 9399213"/>
              <a:gd name="connsiteY18-842" fmla="*/ 3231970 h 3993686"/>
              <a:gd name="connsiteX19-843" fmla="*/ 0 w 9399213"/>
              <a:gd name="connsiteY19-844" fmla="*/ 3993686 h 3993686"/>
              <a:gd name="connsiteX0-845" fmla="*/ 125072 w 9399213"/>
              <a:gd name="connsiteY0-846" fmla="*/ 3852047 h 3993686"/>
              <a:gd name="connsiteX1-847" fmla="*/ 463738 w 9399213"/>
              <a:gd name="connsiteY1-848" fmla="*/ 2903780 h 3993686"/>
              <a:gd name="connsiteX2-849" fmla="*/ 853205 w 9399213"/>
              <a:gd name="connsiteY2-850" fmla="*/ 2683647 h 3993686"/>
              <a:gd name="connsiteX3-851" fmla="*/ 1716805 w 9399213"/>
              <a:gd name="connsiteY3-852" fmla="*/ 2785247 h 3993686"/>
              <a:gd name="connsiteX4-853" fmla="*/ 2919072 w 9399213"/>
              <a:gd name="connsiteY4-854" fmla="*/ 1955513 h 3993686"/>
              <a:gd name="connsiteX5-855" fmla="*/ 3960087 w 9399213"/>
              <a:gd name="connsiteY5-856" fmla="*/ 1494864 h 3993686"/>
              <a:gd name="connsiteX6-857" fmla="*/ 5425205 w 9399213"/>
              <a:gd name="connsiteY6-858" fmla="*/ 1748054 h 3993686"/>
              <a:gd name="connsiteX7-859" fmla="*/ 6860112 w 9399213"/>
              <a:gd name="connsiteY7-860" fmla="*/ 1395414 h 3993686"/>
              <a:gd name="connsiteX8-861" fmla="*/ 8879605 w 9399213"/>
              <a:gd name="connsiteY8-862" fmla="*/ 296047 h 3993686"/>
              <a:gd name="connsiteX9-863" fmla="*/ 9353738 w 9399213"/>
              <a:gd name="connsiteY9-864" fmla="*/ 228313 h 3993686"/>
              <a:gd name="connsiteX10-865" fmla="*/ 9370672 w 9399213"/>
              <a:gd name="connsiteY10-866" fmla="*/ 3005380 h 3993686"/>
              <a:gd name="connsiteX11-867" fmla="*/ 9269072 w 9399213"/>
              <a:gd name="connsiteY11-868" fmla="*/ 2971513 h 3993686"/>
              <a:gd name="connsiteX12-869" fmla="*/ 8337738 w 9399213"/>
              <a:gd name="connsiteY12-870" fmla="*/ 2988447 h 3993686"/>
              <a:gd name="connsiteX13-871" fmla="*/ 7660405 w 9399213"/>
              <a:gd name="connsiteY13-872" fmla="*/ 3394847 h 3993686"/>
              <a:gd name="connsiteX14-873" fmla="*/ 6254938 w 9399213"/>
              <a:gd name="connsiteY14-874" fmla="*/ 3682713 h 3993686"/>
              <a:gd name="connsiteX15-875" fmla="*/ 3985872 w 9399213"/>
              <a:gd name="connsiteY15-876" fmla="*/ 2886847 h 3993686"/>
              <a:gd name="connsiteX16-877" fmla="*/ 2868272 w 9399213"/>
              <a:gd name="connsiteY16-878" fmla="*/ 3090047 h 3993686"/>
              <a:gd name="connsiteX17-879" fmla="*/ 2398565 w 9399213"/>
              <a:gd name="connsiteY17-880" fmla="*/ 3870564 h 3993686"/>
              <a:gd name="connsiteX18-881" fmla="*/ 884187 w 9399213"/>
              <a:gd name="connsiteY18-882" fmla="*/ 3231970 h 3993686"/>
              <a:gd name="connsiteX19-883" fmla="*/ 0 w 9399213"/>
              <a:gd name="connsiteY19-884" fmla="*/ 3993686 h 3993686"/>
              <a:gd name="connsiteX0-885" fmla="*/ 125072 w 9399213"/>
              <a:gd name="connsiteY0-886" fmla="*/ 3852047 h 3993686"/>
              <a:gd name="connsiteX1-887" fmla="*/ 463738 w 9399213"/>
              <a:gd name="connsiteY1-888" fmla="*/ 2903780 h 3993686"/>
              <a:gd name="connsiteX2-889" fmla="*/ 853205 w 9399213"/>
              <a:gd name="connsiteY2-890" fmla="*/ 2683647 h 3993686"/>
              <a:gd name="connsiteX3-891" fmla="*/ 1716805 w 9399213"/>
              <a:gd name="connsiteY3-892" fmla="*/ 2785247 h 3993686"/>
              <a:gd name="connsiteX4-893" fmla="*/ 2919072 w 9399213"/>
              <a:gd name="connsiteY4-894" fmla="*/ 1955513 h 3993686"/>
              <a:gd name="connsiteX5-895" fmla="*/ 3960087 w 9399213"/>
              <a:gd name="connsiteY5-896" fmla="*/ 1494864 h 3993686"/>
              <a:gd name="connsiteX6-897" fmla="*/ 5400190 w 9399213"/>
              <a:gd name="connsiteY6-898" fmla="*/ 1494639 h 3993686"/>
              <a:gd name="connsiteX7-899" fmla="*/ 6860112 w 9399213"/>
              <a:gd name="connsiteY7-900" fmla="*/ 1395414 h 3993686"/>
              <a:gd name="connsiteX8-901" fmla="*/ 8879605 w 9399213"/>
              <a:gd name="connsiteY8-902" fmla="*/ 296047 h 3993686"/>
              <a:gd name="connsiteX9-903" fmla="*/ 9353738 w 9399213"/>
              <a:gd name="connsiteY9-904" fmla="*/ 228313 h 3993686"/>
              <a:gd name="connsiteX10-905" fmla="*/ 9370672 w 9399213"/>
              <a:gd name="connsiteY10-906" fmla="*/ 3005380 h 3993686"/>
              <a:gd name="connsiteX11-907" fmla="*/ 9269072 w 9399213"/>
              <a:gd name="connsiteY11-908" fmla="*/ 2971513 h 3993686"/>
              <a:gd name="connsiteX12-909" fmla="*/ 8337738 w 9399213"/>
              <a:gd name="connsiteY12-910" fmla="*/ 2988447 h 3993686"/>
              <a:gd name="connsiteX13-911" fmla="*/ 7660405 w 9399213"/>
              <a:gd name="connsiteY13-912" fmla="*/ 3394847 h 3993686"/>
              <a:gd name="connsiteX14-913" fmla="*/ 6254938 w 9399213"/>
              <a:gd name="connsiteY14-914" fmla="*/ 3682713 h 3993686"/>
              <a:gd name="connsiteX15-915" fmla="*/ 3985872 w 9399213"/>
              <a:gd name="connsiteY15-916" fmla="*/ 2886847 h 3993686"/>
              <a:gd name="connsiteX16-917" fmla="*/ 2868272 w 9399213"/>
              <a:gd name="connsiteY16-918" fmla="*/ 3090047 h 3993686"/>
              <a:gd name="connsiteX17-919" fmla="*/ 2398565 w 9399213"/>
              <a:gd name="connsiteY17-920" fmla="*/ 3870564 h 3993686"/>
              <a:gd name="connsiteX18-921" fmla="*/ 884187 w 9399213"/>
              <a:gd name="connsiteY18-922" fmla="*/ 3231970 h 3993686"/>
              <a:gd name="connsiteX19-923" fmla="*/ 0 w 9399213"/>
              <a:gd name="connsiteY19-924" fmla="*/ 3993686 h 3993686"/>
              <a:gd name="connsiteX0-925" fmla="*/ 125072 w 9399213"/>
              <a:gd name="connsiteY0-926" fmla="*/ 3852047 h 3993686"/>
              <a:gd name="connsiteX1-927" fmla="*/ 463738 w 9399213"/>
              <a:gd name="connsiteY1-928" fmla="*/ 2903780 h 3993686"/>
              <a:gd name="connsiteX2-929" fmla="*/ 853205 w 9399213"/>
              <a:gd name="connsiteY2-930" fmla="*/ 2683647 h 3993686"/>
              <a:gd name="connsiteX3-931" fmla="*/ 1716805 w 9399213"/>
              <a:gd name="connsiteY3-932" fmla="*/ 2785247 h 3993686"/>
              <a:gd name="connsiteX4-933" fmla="*/ 2919072 w 9399213"/>
              <a:gd name="connsiteY4-934" fmla="*/ 1955513 h 3993686"/>
              <a:gd name="connsiteX5-935" fmla="*/ 3960087 w 9399213"/>
              <a:gd name="connsiteY5-936" fmla="*/ 1494864 h 3993686"/>
              <a:gd name="connsiteX6-937" fmla="*/ 5400190 w 9399213"/>
              <a:gd name="connsiteY6-938" fmla="*/ 1494639 h 3993686"/>
              <a:gd name="connsiteX7-939" fmla="*/ 6860112 w 9399213"/>
              <a:gd name="connsiteY7-940" fmla="*/ 1395414 h 3993686"/>
              <a:gd name="connsiteX8-941" fmla="*/ 8879605 w 9399213"/>
              <a:gd name="connsiteY8-942" fmla="*/ 296047 h 3993686"/>
              <a:gd name="connsiteX9-943" fmla="*/ 9353738 w 9399213"/>
              <a:gd name="connsiteY9-944" fmla="*/ 228313 h 3993686"/>
              <a:gd name="connsiteX10-945" fmla="*/ 9370672 w 9399213"/>
              <a:gd name="connsiteY10-946" fmla="*/ 3005380 h 3993686"/>
              <a:gd name="connsiteX11-947" fmla="*/ 9269072 w 9399213"/>
              <a:gd name="connsiteY11-948" fmla="*/ 2971513 h 3993686"/>
              <a:gd name="connsiteX12-949" fmla="*/ 8337738 w 9399213"/>
              <a:gd name="connsiteY12-950" fmla="*/ 2988447 h 3993686"/>
              <a:gd name="connsiteX13-951" fmla="*/ 7660405 w 9399213"/>
              <a:gd name="connsiteY13-952" fmla="*/ 3394847 h 3993686"/>
              <a:gd name="connsiteX14-953" fmla="*/ 6254938 w 9399213"/>
              <a:gd name="connsiteY14-954" fmla="*/ 3682713 h 3993686"/>
              <a:gd name="connsiteX15-955" fmla="*/ 3985872 w 9399213"/>
              <a:gd name="connsiteY15-956" fmla="*/ 2886847 h 3993686"/>
              <a:gd name="connsiteX16-957" fmla="*/ 2868272 w 9399213"/>
              <a:gd name="connsiteY16-958" fmla="*/ 3090047 h 3993686"/>
              <a:gd name="connsiteX17-959" fmla="*/ 2398565 w 9399213"/>
              <a:gd name="connsiteY17-960" fmla="*/ 3870564 h 3993686"/>
              <a:gd name="connsiteX18-961" fmla="*/ 884187 w 9399213"/>
              <a:gd name="connsiteY18-962" fmla="*/ 3231970 h 3993686"/>
              <a:gd name="connsiteX19-963" fmla="*/ 0 w 9399213"/>
              <a:gd name="connsiteY19-964" fmla="*/ 3993686 h 39936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Lst>
            <a:rect l="l" t="t" r="r" b="b"/>
            <a:pathLst>
              <a:path w="9399213" h="3993686">
                <a:moveTo>
                  <a:pt x="125072" y="3852047"/>
                </a:moveTo>
                <a:cubicBezTo>
                  <a:pt x="233727" y="3475280"/>
                  <a:pt x="342383" y="3098513"/>
                  <a:pt x="463738" y="2903780"/>
                </a:cubicBezTo>
                <a:cubicBezTo>
                  <a:pt x="585093" y="2709047"/>
                  <a:pt x="644361" y="2703402"/>
                  <a:pt x="853205" y="2683647"/>
                </a:cubicBezTo>
                <a:cubicBezTo>
                  <a:pt x="1062049" y="2663892"/>
                  <a:pt x="1372494" y="2906603"/>
                  <a:pt x="1716805" y="2785247"/>
                </a:cubicBezTo>
                <a:cubicBezTo>
                  <a:pt x="2061116" y="2663891"/>
                  <a:pt x="2545192" y="2170577"/>
                  <a:pt x="2919072" y="1955513"/>
                </a:cubicBezTo>
                <a:cubicBezTo>
                  <a:pt x="3292952" y="1740449"/>
                  <a:pt x="3546567" y="1571676"/>
                  <a:pt x="3960087" y="1494864"/>
                </a:cubicBezTo>
                <a:cubicBezTo>
                  <a:pt x="4373607" y="1418052"/>
                  <a:pt x="4929361" y="2004708"/>
                  <a:pt x="5400190" y="1494639"/>
                </a:cubicBezTo>
                <a:cubicBezTo>
                  <a:pt x="5871019" y="984570"/>
                  <a:pt x="6280210" y="1595179"/>
                  <a:pt x="6860112" y="1395414"/>
                </a:cubicBezTo>
                <a:cubicBezTo>
                  <a:pt x="7440014" y="1195649"/>
                  <a:pt x="8464001" y="490564"/>
                  <a:pt x="8879605" y="296047"/>
                </a:cubicBezTo>
                <a:cubicBezTo>
                  <a:pt x="9295209" y="101530"/>
                  <a:pt x="9271894" y="-223243"/>
                  <a:pt x="9353738" y="228313"/>
                </a:cubicBezTo>
                <a:cubicBezTo>
                  <a:pt x="9435583" y="679868"/>
                  <a:pt x="9384783" y="2548180"/>
                  <a:pt x="9370672" y="3005380"/>
                </a:cubicBezTo>
                <a:cubicBezTo>
                  <a:pt x="9356561" y="3462580"/>
                  <a:pt x="9269072" y="2971513"/>
                  <a:pt x="9269072" y="2971513"/>
                </a:cubicBezTo>
                <a:cubicBezTo>
                  <a:pt x="9096916" y="2968691"/>
                  <a:pt x="8605849" y="2917891"/>
                  <a:pt x="8337738" y="2988447"/>
                </a:cubicBezTo>
                <a:cubicBezTo>
                  <a:pt x="8069627" y="3059003"/>
                  <a:pt x="8007538" y="3279136"/>
                  <a:pt x="7660405" y="3394847"/>
                </a:cubicBezTo>
                <a:cubicBezTo>
                  <a:pt x="7313272" y="3510558"/>
                  <a:pt x="6867360" y="3767380"/>
                  <a:pt x="6254938" y="3682713"/>
                </a:cubicBezTo>
                <a:cubicBezTo>
                  <a:pt x="5642516" y="3598046"/>
                  <a:pt x="4550316" y="2985625"/>
                  <a:pt x="3985872" y="2886847"/>
                </a:cubicBezTo>
                <a:cubicBezTo>
                  <a:pt x="3421428" y="2788069"/>
                  <a:pt x="3132823" y="2763502"/>
                  <a:pt x="2868272" y="3090047"/>
                </a:cubicBezTo>
                <a:cubicBezTo>
                  <a:pt x="2603721" y="3416592"/>
                  <a:pt x="2729246" y="3846910"/>
                  <a:pt x="2398565" y="3870564"/>
                </a:cubicBezTo>
                <a:cubicBezTo>
                  <a:pt x="2067884" y="3894218"/>
                  <a:pt x="1283948" y="3211450"/>
                  <a:pt x="884187" y="3231970"/>
                </a:cubicBezTo>
                <a:cubicBezTo>
                  <a:pt x="484426" y="3252490"/>
                  <a:pt x="310444" y="3710052"/>
                  <a:pt x="0" y="3993686"/>
                </a:cubicBezTo>
              </a:path>
            </a:pathLst>
          </a:custGeom>
          <a:blipFill dpi="0" rotWithShape="1">
            <a:blip r:embed="rId4">
              <a:extLst>
                <a:ext uri="{BEBA8EAE-BF5A-486C-A8C5-ECC9F3942E4B}">
                  <a14:imgProps xmlns:a14="http://schemas.microsoft.com/office/drawing/2010/main">
                    <a14:imgLayer r:embed="rId5">
                      <a14:imgEffect>
                        <a14:brightnessContrast bright="-22000"/>
                      </a14:imgEffect>
                      <a14:imgEffect>
                        <a14:colorTemperature colorTemp="6545"/>
                      </a14:imgEffect>
                    </a14:imgLayer>
                  </a14:imgProps>
                </a:ext>
              </a:extLst>
            </a:blip>
            <a:srcRect/>
            <a:stretch>
              <a:fillRect b="-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63824" y="2559588"/>
            <a:ext cx="9864352" cy="692081"/>
            <a:chOff x="1865092" y="2559588"/>
            <a:chExt cx="9864352" cy="692081"/>
          </a:xfrm>
        </p:grpSpPr>
        <p:grpSp>
          <p:nvGrpSpPr>
            <p:cNvPr id="10" name="组合 9"/>
            <p:cNvGrpSpPr/>
            <p:nvPr/>
          </p:nvGrpSpPr>
          <p:grpSpPr>
            <a:xfrm>
              <a:off x="1865092" y="2559588"/>
              <a:ext cx="2853560" cy="692081"/>
              <a:chOff x="-190641" y="2282951"/>
              <a:chExt cx="2853560" cy="692081"/>
            </a:xfrm>
          </p:grpSpPr>
          <p:sp>
            <p:nvSpPr>
              <p:cNvPr id="38" name="矩形: 圆角 37"/>
              <p:cNvSpPr/>
              <p:nvPr/>
            </p:nvSpPr>
            <p:spPr>
              <a:xfrm>
                <a:off x="-190641" y="2282951"/>
                <a:ext cx="2479600" cy="692081"/>
              </a:xfrm>
              <a:prstGeom prst="roundRect">
                <a:avLst/>
              </a:prstGeom>
              <a:solidFill>
                <a:schemeClr val="bg1"/>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圆角 1"/>
              <p:cNvSpPr/>
              <p:nvPr/>
            </p:nvSpPr>
            <p:spPr>
              <a:xfrm>
                <a:off x="-48882" y="2425497"/>
                <a:ext cx="2173927" cy="455105"/>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TextBox 43"/>
              <p:cNvSpPr txBox="1"/>
              <p:nvPr/>
            </p:nvSpPr>
            <p:spPr>
              <a:xfrm>
                <a:off x="-84671" y="2395641"/>
                <a:ext cx="27475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rPr>
                  <a:t>输入</a:t>
                </a:r>
                <a:r>
                  <a:rPr lang="zh-CN" altLang="en-US" sz="2800" spc="300" dirty="0">
                    <a:solidFill>
                      <a:schemeClr val="bg1"/>
                    </a:solidFill>
                    <a:latin typeface="汉仪字研卡通W" panose="00020600040101010101" pitchFamily="18" charset="-122"/>
                    <a:ea typeface="汉仪字研卡通W" panose="00020600040101010101" pitchFamily="18" charset="-122"/>
                    <a:cs typeface="Montserrat Light" charset="0"/>
                  </a:rPr>
                  <a:t>关键词</a:t>
                </a:r>
                <a:endParaRPr kumimoji="0" 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endParaRPr>
              </a:p>
            </p:txBody>
          </p:sp>
        </p:grpSp>
        <p:grpSp>
          <p:nvGrpSpPr>
            <p:cNvPr id="39" name="组合 38"/>
            <p:cNvGrpSpPr/>
            <p:nvPr/>
          </p:nvGrpSpPr>
          <p:grpSpPr>
            <a:xfrm>
              <a:off x="5370488" y="2559588"/>
              <a:ext cx="2853560" cy="692081"/>
              <a:chOff x="-190641" y="2282951"/>
              <a:chExt cx="2853560" cy="692081"/>
            </a:xfrm>
          </p:grpSpPr>
          <p:sp>
            <p:nvSpPr>
              <p:cNvPr id="40" name="矩形: 圆角 39"/>
              <p:cNvSpPr/>
              <p:nvPr/>
            </p:nvSpPr>
            <p:spPr>
              <a:xfrm>
                <a:off x="-190641" y="2282951"/>
                <a:ext cx="2479600" cy="692081"/>
              </a:xfrm>
              <a:prstGeom prst="roundRect">
                <a:avLst/>
              </a:prstGeom>
              <a:solidFill>
                <a:schemeClr val="bg1"/>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48882" y="2425497"/>
                <a:ext cx="2173927" cy="455105"/>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TextBox 43"/>
              <p:cNvSpPr txBox="1"/>
              <p:nvPr/>
            </p:nvSpPr>
            <p:spPr>
              <a:xfrm>
                <a:off x="-84671" y="2395641"/>
                <a:ext cx="27475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rPr>
                  <a:t>输入</a:t>
                </a:r>
                <a:r>
                  <a:rPr lang="zh-CN" altLang="en-US" sz="2800" spc="300" dirty="0">
                    <a:solidFill>
                      <a:schemeClr val="bg1"/>
                    </a:solidFill>
                    <a:latin typeface="汉仪字研卡通W" panose="00020600040101010101" pitchFamily="18" charset="-122"/>
                    <a:ea typeface="汉仪字研卡通W" panose="00020600040101010101" pitchFamily="18" charset="-122"/>
                    <a:cs typeface="Montserrat Light" charset="0"/>
                  </a:rPr>
                  <a:t>关键词</a:t>
                </a:r>
                <a:endParaRPr kumimoji="0" 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endParaRPr>
              </a:p>
            </p:txBody>
          </p:sp>
        </p:grpSp>
        <p:grpSp>
          <p:nvGrpSpPr>
            <p:cNvPr id="44" name="组合 43"/>
            <p:cNvGrpSpPr/>
            <p:nvPr/>
          </p:nvGrpSpPr>
          <p:grpSpPr>
            <a:xfrm>
              <a:off x="8875884" y="2559588"/>
              <a:ext cx="2853560" cy="692081"/>
              <a:chOff x="-190641" y="2282951"/>
              <a:chExt cx="2853560" cy="692081"/>
            </a:xfrm>
          </p:grpSpPr>
          <p:sp>
            <p:nvSpPr>
              <p:cNvPr id="45" name="矩形: 圆角 44"/>
              <p:cNvSpPr/>
              <p:nvPr/>
            </p:nvSpPr>
            <p:spPr>
              <a:xfrm>
                <a:off x="-190641" y="2282951"/>
                <a:ext cx="2479600" cy="692081"/>
              </a:xfrm>
              <a:prstGeom prst="roundRect">
                <a:avLst/>
              </a:prstGeom>
              <a:solidFill>
                <a:schemeClr val="bg1"/>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 name="矩形: 圆角 47"/>
              <p:cNvSpPr/>
              <p:nvPr/>
            </p:nvSpPr>
            <p:spPr>
              <a:xfrm>
                <a:off x="-48882" y="2425497"/>
                <a:ext cx="2173927" cy="455105"/>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TextBox 43"/>
              <p:cNvSpPr txBox="1"/>
              <p:nvPr/>
            </p:nvSpPr>
            <p:spPr>
              <a:xfrm>
                <a:off x="-84671" y="2395641"/>
                <a:ext cx="27475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rPr>
                  <a:t>输入</a:t>
                </a:r>
                <a:r>
                  <a:rPr lang="zh-CN" altLang="en-US" sz="2800" spc="300" dirty="0">
                    <a:solidFill>
                      <a:schemeClr val="bg1"/>
                    </a:solidFill>
                    <a:latin typeface="汉仪字研卡通W" panose="00020600040101010101" pitchFamily="18" charset="-122"/>
                    <a:ea typeface="汉仪字研卡通W" panose="00020600040101010101" pitchFamily="18" charset="-122"/>
                    <a:cs typeface="Montserrat Light" charset="0"/>
                  </a:rPr>
                  <a:t>关键词</a:t>
                </a:r>
                <a:endParaRPr kumimoji="0" 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endParaRPr>
              </a:p>
            </p:txBody>
          </p:sp>
        </p:grpSp>
      </p:grpSp>
      <p:grpSp>
        <p:nvGrpSpPr>
          <p:cNvPr id="50" name="组合 49"/>
          <p:cNvGrpSpPr/>
          <p:nvPr/>
        </p:nvGrpSpPr>
        <p:grpSpPr>
          <a:xfrm>
            <a:off x="3035915" y="5043601"/>
            <a:ext cx="2853560" cy="692081"/>
            <a:chOff x="-190641" y="2282951"/>
            <a:chExt cx="2853560" cy="692081"/>
          </a:xfrm>
        </p:grpSpPr>
        <p:sp>
          <p:nvSpPr>
            <p:cNvPr id="51" name="矩形: 圆角 50"/>
            <p:cNvSpPr/>
            <p:nvPr/>
          </p:nvSpPr>
          <p:spPr>
            <a:xfrm>
              <a:off x="-190641" y="2282951"/>
              <a:ext cx="2479600" cy="692081"/>
            </a:xfrm>
            <a:prstGeom prst="roundRect">
              <a:avLst/>
            </a:prstGeom>
            <a:solidFill>
              <a:schemeClr val="bg1"/>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p:cNvSpPr/>
            <p:nvPr/>
          </p:nvSpPr>
          <p:spPr>
            <a:xfrm>
              <a:off x="-48882" y="2425497"/>
              <a:ext cx="2173927" cy="455105"/>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43"/>
            <p:cNvSpPr txBox="1"/>
            <p:nvPr/>
          </p:nvSpPr>
          <p:spPr>
            <a:xfrm>
              <a:off x="-84671" y="2395641"/>
              <a:ext cx="27475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rPr>
                <a:t>输入</a:t>
              </a:r>
              <a:r>
                <a:rPr lang="zh-CN" altLang="en-US" sz="2800" spc="300" dirty="0">
                  <a:solidFill>
                    <a:schemeClr val="bg1"/>
                  </a:solidFill>
                  <a:latin typeface="汉仪字研卡通W" panose="00020600040101010101" pitchFamily="18" charset="-122"/>
                  <a:ea typeface="汉仪字研卡通W" panose="00020600040101010101" pitchFamily="18" charset="-122"/>
                  <a:cs typeface="Montserrat Light" charset="0"/>
                </a:rPr>
                <a:t>关键词</a:t>
              </a:r>
              <a:endParaRPr kumimoji="0" 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endParaRPr>
            </a:p>
          </p:txBody>
        </p:sp>
      </p:grpSp>
      <p:grpSp>
        <p:nvGrpSpPr>
          <p:cNvPr id="54" name="组合 53"/>
          <p:cNvGrpSpPr/>
          <p:nvPr/>
        </p:nvGrpSpPr>
        <p:grpSpPr>
          <a:xfrm>
            <a:off x="6663934" y="5022013"/>
            <a:ext cx="2853560" cy="692081"/>
            <a:chOff x="-190641" y="2282951"/>
            <a:chExt cx="2853560" cy="692081"/>
          </a:xfrm>
        </p:grpSpPr>
        <p:sp>
          <p:nvSpPr>
            <p:cNvPr id="55" name="矩形: 圆角 54"/>
            <p:cNvSpPr/>
            <p:nvPr/>
          </p:nvSpPr>
          <p:spPr>
            <a:xfrm>
              <a:off x="-190641" y="2282951"/>
              <a:ext cx="2479600" cy="692081"/>
            </a:xfrm>
            <a:prstGeom prst="roundRect">
              <a:avLst/>
            </a:prstGeom>
            <a:solidFill>
              <a:schemeClr val="bg1"/>
            </a:solidFill>
            <a:ln>
              <a:solidFill>
                <a:srgbClr val="FC5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矩形: 圆角 55"/>
            <p:cNvSpPr/>
            <p:nvPr/>
          </p:nvSpPr>
          <p:spPr>
            <a:xfrm>
              <a:off x="-48882" y="2425497"/>
              <a:ext cx="2173927" cy="455105"/>
            </a:xfrm>
            <a:prstGeom prst="roundRect">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TextBox 43"/>
            <p:cNvSpPr txBox="1"/>
            <p:nvPr/>
          </p:nvSpPr>
          <p:spPr>
            <a:xfrm>
              <a:off x="-84671" y="2395641"/>
              <a:ext cx="27475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rPr>
                <a:t>输入</a:t>
              </a:r>
              <a:r>
                <a:rPr lang="zh-CN" altLang="en-US" sz="2800" spc="300" dirty="0">
                  <a:solidFill>
                    <a:schemeClr val="bg1"/>
                  </a:solidFill>
                  <a:latin typeface="汉仪字研卡通W" panose="00020600040101010101" pitchFamily="18" charset="-122"/>
                  <a:ea typeface="汉仪字研卡通W" panose="00020600040101010101" pitchFamily="18" charset="-122"/>
                  <a:cs typeface="Montserrat Light" charset="0"/>
                </a:rPr>
                <a:t>关键词</a:t>
              </a:r>
              <a:endParaRPr kumimoji="0" lang="en-US" sz="2800" b="0" i="0" u="none" strike="noStrike" kern="1200" cap="none" spc="300" normalizeH="0" baseline="0" noProof="0" dirty="0">
                <a:ln>
                  <a:noFill/>
                </a:ln>
                <a:solidFill>
                  <a:schemeClr val="bg1"/>
                </a:solidFill>
                <a:effectLst/>
                <a:uLnTx/>
                <a:uFillTx/>
                <a:latin typeface="汉仪字研卡通W" panose="00020600040101010101" pitchFamily="18" charset="-122"/>
                <a:ea typeface="汉仪字研卡通W" panose="00020600040101010101" pitchFamily="18" charset="-122"/>
                <a:cs typeface="Montserrat Light" charset="0"/>
              </a:endParaRPr>
            </a:p>
          </p:txBody>
        </p:sp>
      </p:grpSp>
      <p:grpSp>
        <p:nvGrpSpPr>
          <p:cNvPr id="22" name="组合 21"/>
          <p:cNvGrpSpPr/>
          <p:nvPr/>
        </p:nvGrpSpPr>
        <p:grpSpPr>
          <a:xfrm>
            <a:off x="8979621" y="802402"/>
            <a:ext cx="1709698" cy="1398795"/>
            <a:chOff x="8979621" y="802402"/>
            <a:chExt cx="1709698" cy="1398795"/>
          </a:xfrm>
        </p:grpSpPr>
        <p:sp>
          <p:nvSpPr>
            <p:cNvPr id="59" name="small-paper-airplane_20402"/>
            <p:cNvSpPr>
              <a:spLocks noChangeAspect="1"/>
            </p:cNvSpPr>
            <p:nvPr/>
          </p:nvSpPr>
          <p:spPr bwMode="auto">
            <a:xfrm rot="547052">
              <a:off x="9641155" y="802402"/>
              <a:ext cx="1048164" cy="1074431"/>
            </a:xfrm>
            <a:custGeom>
              <a:avLst/>
              <a:gdLst>
                <a:gd name="connsiteX0" fmla="*/ 592647 w 592647"/>
                <a:gd name="connsiteY0" fmla="*/ 22228 h 607498"/>
                <a:gd name="connsiteX1" fmla="*/ 352772 w 592647"/>
                <a:gd name="connsiteY1" fmla="*/ 598775 h 607498"/>
                <a:gd name="connsiteX2" fmla="*/ 339865 w 592647"/>
                <a:gd name="connsiteY2" fmla="*/ 607498 h 607498"/>
                <a:gd name="connsiteX3" fmla="*/ 339071 w 592647"/>
                <a:gd name="connsiteY3" fmla="*/ 607498 h 607498"/>
                <a:gd name="connsiteX4" fmla="*/ 326561 w 592647"/>
                <a:gd name="connsiteY4" fmla="*/ 597387 h 607498"/>
                <a:gd name="connsiteX5" fmla="*/ 263812 w 592647"/>
                <a:gd name="connsiteY5" fmla="*/ 383462 h 607498"/>
                <a:gd name="connsiteX6" fmla="*/ 570207 w 592647"/>
                <a:gd name="connsiteY6" fmla="*/ 0 h 607498"/>
                <a:gd name="connsiteX7" fmla="*/ 240391 w 592647"/>
                <a:gd name="connsiteY7" fmla="*/ 362212 h 607498"/>
                <a:gd name="connsiteX8" fmla="*/ 11247 w 592647"/>
                <a:gd name="connsiteY8" fmla="*/ 317010 h 607498"/>
                <a:gd name="connsiteX9" fmla="*/ 127 w 592647"/>
                <a:gd name="connsiteY9" fmla="*/ 305313 h 607498"/>
                <a:gd name="connsiteX10" fmla="*/ 7474 w 592647"/>
                <a:gd name="connsiteY10" fmla="*/ 290840 h 60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647" h="607498">
                  <a:moveTo>
                    <a:pt x="592647" y="22228"/>
                  </a:moveTo>
                  <a:lnTo>
                    <a:pt x="352772" y="598775"/>
                  </a:lnTo>
                  <a:cubicBezTo>
                    <a:pt x="350588" y="604128"/>
                    <a:pt x="345425" y="607498"/>
                    <a:pt x="339865" y="607498"/>
                  </a:cubicBezTo>
                  <a:lnTo>
                    <a:pt x="339071" y="607498"/>
                  </a:lnTo>
                  <a:cubicBezTo>
                    <a:pt x="333114" y="607102"/>
                    <a:pt x="328150" y="603136"/>
                    <a:pt x="326561" y="597387"/>
                  </a:cubicBezTo>
                  <a:lnTo>
                    <a:pt x="263812" y="383462"/>
                  </a:lnTo>
                  <a:close/>
                  <a:moveTo>
                    <a:pt x="570207" y="0"/>
                  </a:moveTo>
                  <a:lnTo>
                    <a:pt x="240391" y="362212"/>
                  </a:lnTo>
                  <a:lnTo>
                    <a:pt x="11247" y="317010"/>
                  </a:lnTo>
                  <a:cubicBezTo>
                    <a:pt x="5488" y="315820"/>
                    <a:pt x="921" y="311062"/>
                    <a:pt x="127" y="305313"/>
                  </a:cubicBezTo>
                  <a:cubicBezTo>
                    <a:pt x="-667" y="299365"/>
                    <a:pt x="2311" y="293616"/>
                    <a:pt x="7474" y="290840"/>
                  </a:cubicBezTo>
                  <a:close/>
                </a:path>
              </a:pathLst>
            </a:custGeom>
            <a:solidFill>
              <a:srgbClr val="FFE38B"/>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cxnSp>
          <p:nvCxnSpPr>
            <p:cNvPr id="60" name="连接符: 曲线 59"/>
            <p:cNvCxnSpPr/>
            <p:nvPr/>
          </p:nvCxnSpPr>
          <p:spPr>
            <a:xfrm rot="10800000" flipV="1">
              <a:off x="8979621" y="1392831"/>
              <a:ext cx="1089549" cy="808366"/>
            </a:xfrm>
            <a:prstGeom prst="curvedConnector3">
              <a:avLst>
                <a:gd name="adj1" fmla="val 37567"/>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5205953" y="5562224"/>
            <a:ext cx="1244312" cy="1018038"/>
            <a:chOff x="8979621" y="802402"/>
            <a:chExt cx="1709698" cy="1398795"/>
          </a:xfrm>
        </p:grpSpPr>
        <p:sp>
          <p:nvSpPr>
            <p:cNvPr id="62" name="small-paper-airplane_20402"/>
            <p:cNvSpPr>
              <a:spLocks noChangeAspect="1"/>
            </p:cNvSpPr>
            <p:nvPr/>
          </p:nvSpPr>
          <p:spPr bwMode="auto">
            <a:xfrm rot="547052">
              <a:off x="9641155" y="802402"/>
              <a:ext cx="1048164" cy="1074431"/>
            </a:xfrm>
            <a:custGeom>
              <a:avLst/>
              <a:gdLst>
                <a:gd name="connsiteX0" fmla="*/ 592647 w 592647"/>
                <a:gd name="connsiteY0" fmla="*/ 22228 h 607498"/>
                <a:gd name="connsiteX1" fmla="*/ 352772 w 592647"/>
                <a:gd name="connsiteY1" fmla="*/ 598775 h 607498"/>
                <a:gd name="connsiteX2" fmla="*/ 339865 w 592647"/>
                <a:gd name="connsiteY2" fmla="*/ 607498 h 607498"/>
                <a:gd name="connsiteX3" fmla="*/ 339071 w 592647"/>
                <a:gd name="connsiteY3" fmla="*/ 607498 h 607498"/>
                <a:gd name="connsiteX4" fmla="*/ 326561 w 592647"/>
                <a:gd name="connsiteY4" fmla="*/ 597387 h 607498"/>
                <a:gd name="connsiteX5" fmla="*/ 263812 w 592647"/>
                <a:gd name="connsiteY5" fmla="*/ 383462 h 607498"/>
                <a:gd name="connsiteX6" fmla="*/ 570207 w 592647"/>
                <a:gd name="connsiteY6" fmla="*/ 0 h 607498"/>
                <a:gd name="connsiteX7" fmla="*/ 240391 w 592647"/>
                <a:gd name="connsiteY7" fmla="*/ 362212 h 607498"/>
                <a:gd name="connsiteX8" fmla="*/ 11247 w 592647"/>
                <a:gd name="connsiteY8" fmla="*/ 317010 h 607498"/>
                <a:gd name="connsiteX9" fmla="*/ 127 w 592647"/>
                <a:gd name="connsiteY9" fmla="*/ 305313 h 607498"/>
                <a:gd name="connsiteX10" fmla="*/ 7474 w 592647"/>
                <a:gd name="connsiteY10" fmla="*/ 290840 h 60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647" h="607498">
                  <a:moveTo>
                    <a:pt x="592647" y="22228"/>
                  </a:moveTo>
                  <a:lnTo>
                    <a:pt x="352772" y="598775"/>
                  </a:lnTo>
                  <a:cubicBezTo>
                    <a:pt x="350588" y="604128"/>
                    <a:pt x="345425" y="607498"/>
                    <a:pt x="339865" y="607498"/>
                  </a:cubicBezTo>
                  <a:lnTo>
                    <a:pt x="339071" y="607498"/>
                  </a:lnTo>
                  <a:cubicBezTo>
                    <a:pt x="333114" y="607102"/>
                    <a:pt x="328150" y="603136"/>
                    <a:pt x="326561" y="597387"/>
                  </a:cubicBezTo>
                  <a:lnTo>
                    <a:pt x="263812" y="383462"/>
                  </a:lnTo>
                  <a:close/>
                  <a:moveTo>
                    <a:pt x="570207" y="0"/>
                  </a:moveTo>
                  <a:lnTo>
                    <a:pt x="240391" y="362212"/>
                  </a:lnTo>
                  <a:lnTo>
                    <a:pt x="11247" y="317010"/>
                  </a:lnTo>
                  <a:cubicBezTo>
                    <a:pt x="5488" y="315820"/>
                    <a:pt x="921" y="311062"/>
                    <a:pt x="127" y="305313"/>
                  </a:cubicBezTo>
                  <a:cubicBezTo>
                    <a:pt x="-667" y="299365"/>
                    <a:pt x="2311" y="293616"/>
                    <a:pt x="7474" y="290840"/>
                  </a:cubicBezTo>
                  <a:close/>
                </a:path>
              </a:pathLst>
            </a:custGeom>
            <a:solidFill>
              <a:srgbClr val="FFE38B"/>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cxnSp>
          <p:nvCxnSpPr>
            <p:cNvPr id="63" name="连接符: 曲线 62"/>
            <p:cNvCxnSpPr/>
            <p:nvPr/>
          </p:nvCxnSpPr>
          <p:spPr>
            <a:xfrm rot="10800000" flipV="1">
              <a:off x="8979621" y="1392831"/>
              <a:ext cx="1089549" cy="808366"/>
            </a:xfrm>
            <a:prstGeom prst="curvedConnector3">
              <a:avLst>
                <a:gd name="adj1" fmla="val 37567"/>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任意多边形: 形状 18"/>
          <p:cNvSpPr/>
          <p:nvPr/>
        </p:nvSpPr>
        <p:spPr>
          <a:xfrm>
            <a:off x="914400" y="1117532"/>
            <a:ext cx="4443669" cy="4470536"/>
          </a:xfrm>
          <a:custGeom>
            <a:avLst/>
            <a:gdLst>
              <a:gd name="connsiteX0" fmla="*/ 3529269 w 4443669"/>
              <a:gd name="connsiteY0" fmla="*/ 3098936 h 4470536"/>
              <a:gd name="connsiteX1" fmla="*/ 4443669 w 4443669"/>
              <a:gd name="connsiteY1" fmla="*/ 3098936 h 4470536"/>
              <a:gd name="connsiteX2" fmla="*/ 4443669 w 4443669"/>
              <a:gd name="connsiteY2" fmla="*/ 4470536 h 4470536"/>
              <a:gd name="connsiteX3" fmla="*/ 3529269 w 4443669"/>
              <a:gd name="connsiteY3" fmla="*/ 4470536 h 4470536"/>
              <a:gd name="connsiteX4" fmla="*/ 2563498 w 4443669"/>
              <a:gd name="connsiteY4" fmla="*/ 3098936 h 4470536"/>
              <a:gd name="connsiteX5" fmla="*/ 3477898 w 4443669"/>
              <a:gd name="connsiteY5" fmla="*/ 3098936 h 4470536"/>
              <a:gd name="connsiteX6" fmla="*/ 3477898 w 4443669"/>
              <a:gd name="connsiteY6" fmla="*/ 4470536 h 4470536"/>
              <a:gd name="connsiteX7" fmla="*/ 2563498 w 4443669"/>
              <a:gd name="connsiteY7" fmla="*/ 4470536 h 4470536"/>
              <a:gd name="connsiteX8" fmla="*/ 1597728 w 4443669"/>
              <a:gd name="connsiteY8" fmla="*/ 3098936 h 4470536"/>
              <a:gd name="connsiteX9" fmla="*/ 2512128 w 4443669"/>
              <a:gd name="connsiteY9" fmla="*/ 3098936 h 4470536"/>
              <a:gd name="connsiteX10" fmla="*/ 2512128 w 4443669"/>
              <a:gd name="connsiteY10" fmla="*/ 4470536 h 4470536"/>
              <a:gd name="connsiteX11" fmla="*/ 1597728 w 4443669"/>
              <a:gd name="connsiteY11" fmla="*/ 4470536 h 4470536"/>
              <a:gd name="connsiteX12" fmla="*/ 631957 w 4443669"/>
              <a:gd name="connsiteY12" fmla="*/ 3098936 h 4470536"/>
              <a:gd name="connsiteX13" fmla="*/ 1546357 w 4443669"/>
              <a:gd name="connsiteY13" fmla="*/ 3098936 h 4470536"/>
              <a:gd name="connsiteX14" fmla="*/ 1546357 w 4443669"/>
              <a:gd name="connsiteY14" fmla="*/ 4470536 h 4470536"/>
              <a:gd name="connsiteX15" fmla="*/ 631957 w 4443669"/>
              <a:gd name="connsiteY15" fmla="*/ 4470536 h 4470536"/>
              <a:gd name="connsiteX16" fmla="*/ 3529269 w 4443669"/>
              <a:gd name="connsiteY16" fmla="*/ 1650526 h 4470536"/>
              <a:gd name="connsiteX17" fmla="*/ 4443669 w 4443669"/>
              <a:gd name="connsiteY17" fmla="*/ 1650526 h 4470536"/>
              <a:gd name="connsiteX18" fmla="*/ 4443669 w 4443669"/>
              <a:gd name="connsiteY18" fmla="*/ 3022126 h 4470536"/>
              <a:gd name="connsiteX19" fmla="*/ 3529269 w 4443669"/>
              <a:gd name="connsiteY19" fmla="*/ 3022126 h 4470536"/>
              <a:gd name="connsiteX20" fmla="*/ 2563498 w 4443669"/>
              <a:gd name="connsiteY20" fmla="*/ 1650526 h 4470536"/>
              <a:gd name="connsiteX21" fmla="*/ 3477898 w 4443669"/>
              <a:gd name="connsiteY21" fmla="*/ 1650526 h 4470536"/>
              <a:gd name="connsiteX22" fmla="*/ 3477898 w 4443669"/>
              <a:gd name="connsiteY22" fmla="*/ 3022126 h 4470536"/>
              <a:gd name="connsiteX23" fmla="*/ 2563498 w 4443669"/>
              <a:gd name="connsiteY23" fmla="*/ 3022126 h 4470536"/>
              <a:gd name="connsiteX24" fmla="*/ 1597728 w 4443669"/>
              <a:gd name="connsiteY24" fmla="*/ 1650526 h 4470536"/>
              <a:gd name="connsiteX25" fmla="*/ 2512128 w 4443669"/>
              <a:gd name="connsiteY25" fmla="*/ 1650526 h 4470536"/>
              <a:gd name="connsiteX26" fmla="*/ 2512128 w 4443669"/>
              <a:gd name="connsiteY26" fmla="*/ 3022126 h 4470536"/>
              <a:gd name="connsiteX27" fmla="*/ 1597728 w 4443669"/>
              <a:gd name="connsiteY27" fmla="*/ 3022126 h 4470536"/>
              <a:gd name="connsiteX28" fmla="*/ 631957 w 4443669"/>
              <a:gd name="connsiteY28" fmla="*/ 1650526 h 4470536"/>
              <a:gd name="connsiteX29" fmla="*/ 1546357 w 4443669"/>
              <a:gd name="connsiteY29" fmla="*/ 1650526 h 4470536"/>
              <a:gd name="connsiteX30" fmla="*/ 1546357 w 4443669"/>
              <a:gd name="connsiteY30" fmla="*/ 3022126 h 4470536"/>
              <a:gd name="connsiteX31" fmla="*/ 631957 w 4443669"/>
              <a:gd name="connsiteY31" fmla="*/ 3022126 h 4470536"/>
              <a:gd name="connsiteX32" fmla="*/ 3529269 w 4443669"/>
              <a:gd name="connsiteY32" fmla="*/ 202118 h 4470536"/>
              <a:gd name="connsiteX33" fmla="*/ 4443669 w 4443669"/>
              <a:gd name="connsiteY33" fmla="*/ 202118 h 4470536"/>
              <a:gd name="connsiteX34" fmla="*/ 4443669 w 4443669"/>
              <a:gd name="connsiteY34" fmla="*/ 1573717 h 4470536"/>
              <a:gd name="connsiteX35" fmla="*/ 3529269 w 4443669"/>
              <a:gd name="connsiteY35" fmla="*/ 1573717 h 4470536"/>
              <a:gd name="connsiteX36" fmla="*/ 2563498 w 4443669"/>
              <a:gd name="connsiteY36" fmla="*/ 202118 h 4470536"/>
              <a:gd name="connsiteX37" fmla="*/ 3477898 w 4443669"/>
              <a:gd name="connsiteY37" fmla="*/ 202118 h 4470536"/>
              <a:gd name="connsiteX38" fmla="*/ 3477898 w 4443669"/>
              <a:gd name="connsiteY38" fmla="*/ 1573717 h 4470536"/>
              <a:gd name="connsiteX39" fmla="*/ 2563498 w 4443669"/>
              <a:gd name="connsiteY39" fmla="*/ 1573717 h 4470536"/>
              <a:gd name="connsiteX40" fmla="*/ 1597728 w 4443669"/>
              <a:gd name="connsiteY40" fmla="*/ 202118 h 4470536"/>
              <a:gd name="connsiteX41" fmla="*/ 2512128 w 4443669"/>
              <a:gd name="connsiteY41" fmla="*/ 202118 h 4470536"/>
              <a:gd name="connsiteX42" fmla="*/ 2512128 w 4443669"/>
              <a:gd name="connsiteY42" fmla="*/ 1573717 h 4470536"/>
              <a:gd name="connsiteX43" fmla="*/ 1597728 w 4443669"/>
              <a:gd name="connsiteY43" fmla="*/ 1573717 h 4470536"/>
              <a:gd name="connsiteX44" fmla="*/ 877330 w 4443669"/>
              <a:gd name="connsiteY44" fmla="*/ 0 h 4470536"/>
              <a:gd name="connsiteX45" fmla="*/ 1263914 w 4443669"/>
              <a:gd name="connsiteY45" fmla="*/ 1315993 h 4470536"/>
              <a:gd name="connsiteX46" fmla="*/ 386585 w 4443669"/>
              <a:gd name="connsiteY46" fmla="*/ 1573716 h 4470536"/>
              <a:gd name="connsiteX47" fmla="*/ 0 w 4443669"/>
              <a:gd name="connsiteY47" fmla="*/ 257723 h 44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43669" h="4470536">
                <a:moveTo>
                  <a:pt x="3529269" y="3098936"/>
                </a:moveTo>
                <a:lnTo>
                  <a:pt x="4443669" y="3098936"/>
                </a:lnTo>
                <a:lnTo>
                  <a:pt x="4443669" y="4470536"/>
                </a:lnTo>
                <a:lnTo>
                  <a:pt x="3529269" y="4470536"/>
                </a:lnTo>
                <a:close/>
                <a:moveTo>
                  <a:pt x="2563498" y="3098936"/>
                </a:moveTo>
                <a:lnTo>
                  <a:pt x="3477898" y="3098936"/>
                </a:lnTo>
                <a:lnTo>
                  <a:pt x="3477898" y="4470536"/>
                </a:lnTo>
                <a:lnTo>
                  <a:pt x="2563498" y="4470536"/>
                </a:lnTo>
                <a:close/>
                <a:moveTo>
                  <a:pt x="1597728" y="3098936"/>
                </a:moveTo>
                <a:lnTo>
                  <a:pt x="2512128" y="3098936"/>
                </a:lnTo>
                <a:lnTo>
                  <a:pt x="2512128" y="4470536"/>
                </a:lnTo>
                <a:lnTo>
                  <a:pt x="1597728" y="4470536"/>
                </a:lnTo>
                <a:close/>
                <a:moveTo>
                  <a:pt x="631957" y="3098936"/>
                </a:moveTo>
                <a:lnTo>
                  <a:pt x="1546357" y="3098936"/>
                </a:lnTo>
                <a:lnTo>
                  <a:pt x="1546357" y="4470536"/>
                </a:lnTo>
                <a:lnTo>
                  <a:pt x="631957" y="4470536"/>
                </a:lnTo>
                <a:close/>
                <a:moveTo>
                  <a:pt x="3529269" y="1650526"/>
                </a:moveTo>
                <a:lnTo>
                  <a:pt x="4443669" y="1650526"/>
                </a:lnTo>
                <a:lnTo>
                  <a:pt x="4443669" y="3022126"/>
                </a:lnTo>
                <a:lnTo>
                  <a:pt x="3529269" y="3022126"/>
                </a:lnTo>
                <a:close/>
                <a:moveTo>
                  <a:pt x="2563498" y="1650526"/>
                </a:moveTo>
                <a:lnTo>
                  <a:pt x="3477898" y="1650526"/>
                </a:lnTo>
                <a:lnTo>
                  <a:pt x="3477898" y="3022126"/>
                </a:lnTo>
                <a:lnTo>
                  <a:pt x="2563498" y="3022126"/>
                </a:lnTo>
                <a:close/>
                <a:moveTo>
                  <a:pt x="1597728" y="1650526"/>
                </a:moveTo>
                <a:lnTo>
                  <a:pt x="2512128" y="1650526"/>
                </a:lnTo>
                <a:lnTo>
                  <a:pt x="2512128" y="3022126"/>
                </a:lnTo>
                <a:lnTo>
                  <a:pt x="1597728" y="3022126"/>
                </a:lnTo>
                <a:close/>
                <a:moveTo>
                  <a:pt x="631957" y="1650526"/>
                </a:moveTo>
                <a:lnTo>
                  <a:pt x="1546357" y="1650526"/>
                </a:lnTo>
                <a:lnTo>
                  <a:pt x="1546357" y="3022126"/>
                </a:lnTo>
                <a:lnTo>
                  <a:pt x="631957" y="3022126"/>
                </a:lnTo>
                <a:close/>
                <a:moveTo>
                  <a:pt x="3529269" y="202118"/>
                </a:moveTo>
                <a:lnTo>
                  <a:pt x="4443669" y="202118"/>
                </a:lnTo>
                <a:lnTo>
                  <a:pt x="4443669" y="1573717"/>
                </a:lnTo>
                <a:lnTo>
                  <a:pt x="3529269" y="1573717"/>
                </a:lnTo>
                <a:close/>
                <a:moveTo>
                  <a:pt x="2563498" y="202118"/>
                </a:moveTo>
                <a:lnTo>
                  <a:pt x="3477898" y="202118"/>
                </a:lnTo>
                <a:lnTo>
                  <a:pt x="3477898" y="1573717"/>
                </a:lnTo>
                <a:lnTo>
                  <a:pt x="2563498" y="1573717"/>
                </a:lnTo>
                <a:close/>
                <a:moveTo>
                  <a:pt x="1597728" y="202118"/>
                </a:moveTo>
                <a:lnTo>
                  <a:pt x="2512128" y="202118"/>
                </a:lnTo>
                <a:lnTo>
                  <a:pt x="2512128" y="1573717"/>
                </a:lnTo>
                <a:lnTo>
                  <a:pt x="1597728" y="1573717"/>
                </a:lnTo>
                <a:close/>
                <a:moveTo>
                  <a:pt x="877330" y="0"/>
                </a:moveTo>
                <a:lnTo>
                  <a:pt x="1263914" y="1315993"/>
                </a:lnTo>
                <a:lnTo>
                  <a:pt x="386585" y="1573716"/>
                </a:lnTo>
                <a:lnTo>
                  <a:pt x="0" y="257723"/>
                </a:lnTo>
                <a:close/>
              </a:path>
            </a:pathLst>
          </a:custGeom>
          <a:blipFill dpi="0" rotWithShape="1">
            <a:blip r:embed="rId2"/>
            <a:srcRect/>
            <a:tile tx="-698500" ty="0" sx="87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TextBox 43"/>
          <p:cNvSpPr txBox="1"/>
          <p:nvPr/>
        </p:nvSpPr>
        <p:spPr>
          <a:xfrm>
            <a:off x="7000751" y="1155633"/>
            <a:ext cx="2656004"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7200" b="0" i="0" u="none" strike="noStrike" kern="1200" cap="none" spc="300" normalizeH="0" baseline="0" noProof="0" dirty="0">
                <a:ln>
                  <a:noFill/>
                </a:ln>
                <a:solidFill>
                  <a:srgbClr val="FC5B02"/>
                </a:solidFill>
                <a:effectLst/>
                <a:uLnTx/>
                <a:uFillTx/>
                <a:latin typeface="Montserrat Light" charset="0"/>
                <a:ea typeface="Montserrat Light" charset="0"/>
                <a:cs typeface="Montserrat Light" charset="0"/>
              </a:rPr>
              <a:t>03</a:t>
            </a:r>
          </a:p>
        </p:txBody>
      </p:sp>
      <p:sp>
        <p:nvSpPr>
          <p:cNvPr id="6" name="弧形 5"/>
          <p:cNvSpPr/>
          <p:nvPr/>
        </p:nvSpPr>
        <p:spPr>
          <a:xfrm rot="19773564">
            <a:off x="4562734" y="-9265"/>
            <a:ext cx="6876530" cy="6876530"/>
          </a:xfrm>
          <a:prstGeom prst="arc">
            <a:avLst>
              <a:gd name="adj1" fmla="val 16200000"/>
              <a:gd name="adj2" fmla="val 11615305"/>
            </a:avLst>
          </a:prstGeom>
          <a:noFill/>
          <a:ln w="57150">
            <a:gradFill>
              <a:gsLst>
                <a:gs pos="60000">
                  <a:srgbClr val="FFC000"/>
                </a:gs>
                <a:gs pos="0">
                  <a:srgbClr val="FFC000">
                    <a:alpha val="10000"/>
                  </a:srgbClr>
                </a:gs>
                <a:gs pos="69000">
                  <a:srgbClr val="FFC000"/>
                </a:gs>
                <a:gs pos="100000">
                  <a:srgbClr val="FFC000"/>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弧形 7"/>
          <p:cNvSpPr/>
          <p:nvPr/>
        </p:nvSpPr>
        <p:spPr>
          <a:xfrm rot="4665030" flipV="1">
            <a:off x="4509931" y="200560"/>
            <a:ext cx="6456878" cy="6456878"/>
          </a:xfrm>
          <a:prstGeom prst="arc">
            <a:avLst>
              <a:gd name="adj1" fmla="val 2270645"/>
              <a:gd name="adj2" fmla="val 8631994"/>
            </a:avLst>
          </a:prstGeom>
          <a:noFill/>
          <a:ln w="57150">
            <a:gradFill>
              <a:gsLst>
                <a:gs pos="0">
                  <a:srgbClr val="FFC000">
                    <a:alpha val="10000"/>
                  </a:srgbClr>
                </a:gs>
                <a:gs pos="52000">
                  <a:srgbClr val="FFC000"/>
                </a:gs>
                <a:gs pos="100000">
                  <a:srgbClr val="FFC000">
                    <a:alpha val="0"/>
                  </a:srgbClr>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弧形 8"/>
          <p:cNvSpPr/>
          <p:nvPr/>
        </p:nvSpPr>
        <p:spPr>
          <a:xfrm rot="9647315" flipV="1">
            <a:off x="4509933" y="200559"/>
            <a:ext cx="6456878" cy="6456878"/>
          </a:xfrm>
          <a:prstGeom prst="arc">
            <a:avLst>
              <a:gd name="adj1" fmla="val 2270645"/>
              <a:gd name="adj2" fmla="val 17156936"/>
            </a:avLst>
          </a:prstGeom>
          <a:noFill/>
          <a:ln w="57150">
            <a:gradFill>
              <a:gsLst>
                <a:gs pos="0">
                  <a:srgbClr val="FFC000">
                    <a:alpha val="10000"/>
                  </a:srgbClr>
                </a:gs>
                <a:gs pos="52000">
                  <a:srgbClr val="FFC000"/>
                </a:gs>
                <a:gs pos="100000">
                  <a:srgbClr val="FFC000">
                    <a:alpha val="0"/>
                  </a:srgbClr>
                </a:gs>
              </a:gsLst>
              <a:lin ang="0" scaled="0"/>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圆角 2"/>
          <p:cNvSpPr/>
          <p:nvPr/>
        </p:nvSpPr>
        <p:spPr>
          <a:xfrm>
            <a:off x="6262056" y="3616865"/>
            <a:ext cx="4278088" cy="980682"/>
          </a:xfrm>
          <a:prstGeom prst="roundRect">
            <a:avLst>
              <a:gd name="adj" fmla="val 19187"/>
            </a:avLst>
          </a:prstGeom>
          <a:solidFill>
            <a:srgbClr val="FC5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TextBox 43"/>
          <p:cNvSpPr txBox="1"/>
          <p:nvPr/>
        </p:nvSpPr>
        <p:spPr>
          <a:xfrm>
            <a:off x="6549083" y="3611918"/>
            <a:ext cx="502920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rPr>
              <a:t>输入标题</a:t>
            </a:r>
            <a:endParaRPr kumimoji="0" lang="en-US" sz="6600" b="0" i="0" u="none" strike="noStrike" kern="1200" cap="none" spc="300" normalizeH="0" baseline="0" noProof="0" dirty="0">
              <a:ln>
                <a:noFill/>
              </a:ln>
              <a:solidFill>
                <a:prstClr val="white"/>
              </a:solidFill>
              <a:effectLst/>
              <a:uLnTx/>
              <a:uFillTx/>
              <a:latin typeface="汉仪字研卡通W" panose="00020600040101010101" pitchFamily="18" charset="-122"/>
              <a:ea typeface="汉仪字研卡通W" panose="00020600040101010101" pitchFamily="18" charset="-122"/>
              <a:cs typeface="Montserrat Light" charset="0"/>
            </a:endParaRPr>
          </a:p>
        </p:txBody>
      </p:sp>
      <p:sp>
        <p:nvSpPr>
          <p:cNvPr id="4" name="等腰三角形 3"/>
          <p:cNvSpPr/>
          <p:nvPr/>
        </p:nvSpPr>
        <p:spPr>
          <a:xfrm rot="10800000">
            <a:off x="8183426" y="192537"/>
            <a:ext cx="124617" cy="1496032"/>
          </a:xfrm>
          <a:prstGeom prst="triangle">
            <a:avLst/>
          </a:prstGeom>
          <a:gradFill>
            <a:gsLst>
              <a:gs pos="0">
                <a:srgbClr val="FFC000"/>
              </a:gs>
              <a:gs pos="52000">
                <a:srgbClr val="FFC000"/>
              </a:gs>
              <a:gs pos="100000">
                <a:srgbClr val="FFC000">
                  <a:alpha val="0"/>
                </a:srgbClr>
              </a:gs>
            </a:gsLst>
            <a:lin ang="5400000" scaled="0"/>
          </a:gradFill>
          <a:ln>
            <a:noFill/>
          </a:ln>
          <a:effectLst>
            <a:outerShdw blurRad="241300" sx="160000" sy="160000" algn="ctr" rotWithShape="0">
              <a:srgbClr val="FC5B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等腰三角形 12"/>
          <p:cNvSpPr/>
          <p:nvPr/>
        </p:nvSpPr>
        <p:spPr>
          <a:xfrm rot="10800000" flipV="1">
            <a:off x="8121152" y="5234925"/>
            <a:ext cx="124617" cy="1496032"/>
          </a:xfrm>
          <a:prstGeom prst="triangle">
            <a:avLst/>
          </a:prstGeom>
          <a:gradFill>
            <a:gsLst>
              <a:gs pos="0">
                <a:srgbClr val="FFC000"/>
              </a:gs>
              <a:gs pos="52000">
                <a:srgbClr val="FFC000"/>
              </a:gs>
              <a:gs pos="100000">
                <a:srgbClr val="FFC000">
                  <a:alpha val="0"/>
                </a:srgbClr>
              </a:gs>
            </a:gsLst>
            <a:lin ang="5400000" scaled="0"/>
          </a:gradFill>
          <a:ln>
            <a:noFill/>
          </a:ln>
          <a:effectLst>
            <a:outerShdw blurRad="241300" sx="160000" sy="160000" algn="ctr" rotWithShape="0">
              <a:srgbClr val="FC5B0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368</Words>
  <Application>Microsoft Office PowerPoint</Application>
  <PresentationFormat>宽屏</PresentationFormat>
  <Paragraphs>118</Paragraphs>
  <Slides>13</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Arial</vt:lpstr>
      <vt:lpstr>Montserrat Light</vt:lpstr>
      <vt:lpstr>等线</vt:lpstr>
      <vt:lpstr>微软雅黑</vt:lpstr>
      <vt:lpstr>华康华综体W5</vt:lpstr>
      <vt:lpstr>微软雅黑 Light</vt:lpstr>
      <vt:lpstr>Calibri</vt:lpstr>
      <vt:lpstr>汉仪字研卡通W</vt:lpstr>
      <vt:lpstr>华康雅宋体W9(P)</vt:lpstr>
      <vt:lpstr>Montserrat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Windows 用户</cp:lastModifiedBy>
  <cp:revision>34</cp:revision>
  <dcterms:created xsi:type="dcterms:W3CDTF">2019-01-26T13:09:00Z</dcterms:created>
  <dcterms:modified xsi:type="dcterms:W3CDTF">2020-10-22T03:25:24Z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